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57" r:id="rId4"/>
    <p:sldId id="283" r:id="rId5"/>
    <p:sldId id="266" r:id="rId6"/>
    <p:sldId id="267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9" r:id="rId15"/>
    <p:sldId id="295" r:id="rId16"/>
    <p:sldId id="29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2B16-F3F8-4DC1-AD03-94A8A872226F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B9F-4D02-472F-80F7-22FD8B847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EA51-1CAF-4CC8-9B67-89B1ABBB0A93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C531-34EE-40F8-BBED-5DFD1D9ED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00A9-B185-4BE6-BDEB-E03B1C071E97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4290-555E-4863-AE91-2034A5D9A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6F5-024D-47C9-A5C9-A877E5B5E102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0016-163C-4E29-BCD7-6E351FBBA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1854-8AEA-43AE-8B2A-E1A951E87CA9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44DD-39F7-40B1-B951-2A3B48B94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E030-8730-4A05-A176-5D7DFE7A75D6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FBDC-39DF-40FD-B78C-75AC7717AB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EA7A-39DE-4A1B-9A36-183C9F8CB6FB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B710-2E49-4A51-AAFD-7EEDABA10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32AD-1879-42D0-952E-2070FEAC00A8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73E2-ED2A-4141-A9F1-B01AFC82F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69CB-05F1-4E1D-84AB-CB902D22DF23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8662-1BD7-49E4-BE67-4DA2C2279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5B2F-80DC-4308-9854-75906EDF55EE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D99A-2F2C-44A9-9F33-15B599EE79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F4ED-E4F3-4291-8CCD-0D40AD30FF4A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E5A2-9B06-4DD8-A2E8-D88D2D934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3E9FF-2E3F-4765-9D74-36A648E1A451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0887C-EBEA-4AD1-A54D-69512B1BA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o.oc3.ru/" TargetMode="External"/><Relationship Id="rId2" Type="http://schemas.openxmlformats.org/officeDocument/2006/relationships/hyperlink" Target="http://chronoline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genschool.ru/?page_id=2040" TargetMode="External"/><Relationship Id="rId4" Type="http://schemas.openxmlformats.org/officeDocument/2006/relationships/hyperlink" Target="https://sites.google.com/site/srd208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01622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«Виртуальный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школы»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оманда «Хронографы»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3933825"/>
            <a:ext cx="4503737" cy="2016125"/>
          </a:xfrm>
        </p:spPr>
        <p:txBody>
          <a:bodyPr/>
          <a:lstStyle/>
          <a:p>
            <a:pPr eaLnBrk="1" hangingPunct="1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1763713" y="0"/>
            <a:ext cx="56880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Отборочный этап</a:t>
            </a:r>
          </a:p>
        </p:txBody>
      </p:sp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5580063" y="3789040"/>
            <a:ext cx="3348037" cy="22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лицей №1560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(бывшая школа             №1010)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Москва, 2015 г.</a:t>
            </a:r>
          </a:p>
        </p:txBody>
      </p:sp>
      <p:pic>
        <p:nvPicPr>
          <p:cNvPr id="2056" name="Picture 8" descr="C:\Users\Dell\Desktop\ПРОЕКТЫ\Петрова\Зенин\музей\IMG_0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4207595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/>
          <a:lstStyle/>
          <a:p>
            <a:r>
              <a:rPr lang="ru-RU" b="1" i="1" dirty="0" smtClean="0"/>
              <a:t>Проектирование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Оцифровка </a:t>
            </a:r>
            <a:r>
              <a:rPr lang="ru-RU" i="1" dirty="0" smtClean="0"/>
              <a:t>музейных </a:t>
            </a:r>
            <a:r>
              <a:rPr lang="ru-RU" i="1" dirty="0" smtClean="0"/>
              <a:t>экспонатов это: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• обеспечение сохранности оригиналов произведений</a:t>
            </a:r>
            <a:r>
              <a:rPr lang="ru-RU" i="1" dirty="0" smtClean="0"/>
              <a:t>;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• доступность культурно-исторического </a:t>
            </a:r>
            <a:r>
              <a:rPr lang="ru-RU" i="1" dirty="0" smtClean="0"/>
              <a:t>наследия.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Использование </a:t>
            </a:r>
            <a:r>
              <a:rPr lang="ru-RU" i="1" dirty="0" smtClean="0"/>
              <a:t>современных информационных технологий </a:t>
            </a:r>
            <a:r>
              <a:rPr lang="ru-RU" i="1" dirty="0" smtClean="0"/>
              <a:t>позволяет осуществить перевод </a:t>
            </a:r>
            <a:r>
              <a:rPr lang="ru-RU" i="1" dirty="0" smtClean="0"/>
              <a:t>в электронный вид документов, объектов и создания электронных коллекций собственных фондов.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301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Оцифровка объектов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sz="3200" i="1" dirty="0" smtClean="0">
                <a:latin typeface="+mn-lt"/>
              </a:rPr>
              <a:t>Для оцифровки фотографий, рукописей, книг и необычных предметов мы использовали планшетный сканер. 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Для оцифровки документов использовали документ-камеру.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dirty="0" smtClean="0">
              <a:latin typeface="+mn-lt"/>
            </a:endParaRPr>
          </a:p>
        </p:txBody>
      </p:sp>
      <p:pic>
        <p:nvPicPr>
          <p:cNvPr id="10244" name="Picture 4" descr="C:\Users\Dell\Desktop\ШРД_МГУ\otobrageni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2664296" cy="2901761"/>
          </a:xfrm>
          <a:prstGeom prst="rect">
            <a:avLst/>
          </a:prstGeom>
          <a:noFill/>
        </p:spPr>
      </p:pic>
      <p:pic>
        <p:nvPicPr>
          <p:cNvPr id="10245" name="Picture 5" descr="C:\Users\Dell\Desktop\ШРД_МГУ\20150204_143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3096343" cy="29136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1331640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Документ камера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Планшетный сканер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Создание виртуального музея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Музей </a:t>
            </a:r>
            <a:r>
              <a:rPr lang="ru-RU" i="1" dirty="0" smtClean="0"/>
              <a:t>школы № 100 существует давно.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До </a:t>
            </a:r>
            <a:r>
              <a:rPr lang="ru-RU" i="1" dirty="0" smtClean="0"/>
              <a:t>нас еще никто не  пытался создать виртуальный музей. И </a:t>
            </a:r>
            <a:r>
              <a:rPr lang="ru-RU" i="1" dirty="0" smtClean="0"/>
              <a:t>наша </a:t>
            </a:r>
            <a:r>
              <a:rPr lang="ru-RU" i="1" dirty="0" smtClean="0"/>
              <a:t>команда </a:t>
            </a:r>
            <a:r>
              <a:rPr lang="ru-RU" i="1" dirty="0" smtClean="0"/>
              <a:t>решила </a:t>
            </a:r>
            <a:r>
              <a:rPr lang="ru-RU" i="1" dirty="0" smtClean="0"/>
              <a:t>создать </a:t>
            </a:r>
            <a:r>
              <a:rPr lang="ru-RU" i="1" dirty="0" smtClean="0"/>
              <a:t>такой </a:t>
            </a:r>
            <a:r>
              <a:rPr lang="ru-RU" i="1" dirty="0" smtClean="0"/>
              <a:t>музей.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Мы воспользовались программой </a:t>
            </a:r>
            <a:r>
              <a:rPr lang="ru-RU" i="1" dirty="0" smtClean="0"/>
              <a:t>«ОС3. </a:t>
            </a:r>
            <a:r>
              <a:rPr lang="ru-RU" i="1" dirty="0" err="1" smtClean="0"/>
              <a:t>Хронолайнер</a:t>
            </a:r>
            <a:r>
              <a:rPr lang="ru-RU" i="1" dirty="0" smtClean="0"/>
              <a:t>», которую нам предоставила </a:t>
            </a:r>
            <a:r>
              <a:rPr lang="ru-RU" i="1" dirty="0" smtClean="0"/>
              <a:t>IT-агентство </a:t>
            </a:r>
            <a:r>
              <a:rPr lang="ru-RU" i="1" dirty="0" smtClean="0"/>
              <a:t>ОС3 ( организация-работодатель, представляющая наш кейс)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ОС3 </a:t>
            </a:r>
            <a:r>
              <a:rPr lang="ru-RU" b="1" i="1" dirty="0" err="1" smtClean="0"/>
              <a:t>Хронолайнер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ОС3 </a:t>
            </a:r>
            <a:r>
              <a:rPr lang="ru-RU" b="1" i="1" dirty="0" err="1" smtClean="0"/>
              <a:t>Хронолайнер</a:t>
            </a:r>
            <a:r>
              <a:rPr lang="ru-RU" b="1" i="1" dirty="0" smtClean="0"/>
              <a:t> 3.0</a:t>
            </a:r>
            <a:r>
              <a:rPr lang="ru-RU" i="1" dirty="0" smtClean="0"/>
              <a:t> - удобный инструмент, позволяющий</a:t>
            </a:r>
            <a:r>
              <a:rPr lang="ru-RU" i="1" dirty="0" smtClean="0"/>
              <a:t> интегрировать </a:t>
            </a:r>
            <a:r>
              <a:rPr lang="ru-RU" i="1" dirty="0" smtClean="0"/>
              <a:t>в единое целое </a:t>
            </a:r>
            <a:r>
              <a:rPr lang="ru-RU" i="1" dirty="0" smtClean="0"/>
              <a:t>разнообразны информационные </a:t>
            </a:r>
            <a:r>
              <a:rPr lang="ru-RU" i="1" dirty="0" smtClean="0"/>
              <a:t>источники на основе хронологических взаимосвязей и обеспечивает возможность их наглядного представления. </a:t>
            </a:r>
            <a:endParaRPr lang="ru-RU" i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5300" name="Picture 4" descr="C:\Users\Dell\Desktop\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89040"/>
            <a:ext cx="496855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Результаты проектирования</a:t>
            </a:r>
            <a:endParaRPr lang="ru-RU" b="1" i="1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F:\Проект\скриншо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00392" cy="501847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Перспективы проекта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Мы </a:t>
            </a:r>
            <a:r>
              <a:rPr lang="ru-RU" i="1" dirty="0" smtClean="0"/>
              <a:t>надеемся проявить интерес людей к истории нашей школы. Так же мы считаем, что наш проект в будущем понадобится на классных часах и уроках, посвящённых истории нашей школы.</a:t>
            </a:r>
          </a:p>
          <a:p>
            <a:endParaRPr lang="ru-RU" dirty="0"/>
          </a:p>
        </p:txBody>
      </p:sp>
      <p:pic>
        <p:nvPicPr>
          <p:cNvPr id="56325" name="Picture 5" descr="C:\Users\Dell\Desktop\ПРОЕКТЫ\Петрова\Зенин\музей\музей  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149080"/>
            <a:ext cx="2844800" cy="2438400"/>
          </a:xfrm>
          <a:prstGeom prst="rect">
            <a:avLst/>
          </a:prstGeom>
          <a:noFill/>
        </p:spPr>
      </p:pic>
      <p:pic>
        <p:nvPicPr>
          <p:cNvPr id="56327" name="Picture 7" descr="C:\Users\Dell\Desktop\ПРОЕКТЫ\Петрова\Зенин\музей\бывшие выпускники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20882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Ресурсы, использованные командой для решения кейса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ru-RU" sz="2400" i="1" dirty="0" smtClean="0"/>
              <a:t>1</a:t>
            </a:r>
            <a:r>
              <a:rPr lang="ru-RU" sz="2400" i="1" dirty="0" smtClean="0">
                <a:latin typeface="Georgia" pitchFamily="18" charset="0"/>
              </a:rPr>
              <a:t>. </a:t>
            </a:r>
            <a:r>
              <a:rPr lang="ru-RU" sz="2400" i="1" dirty="0" smtClean="0"/>
              <a:t>Навыки работы на компьютере, установка ПО, необходимого для работы над проектом.</a:t>
            </a:r>
          </a:p>
          <a:p>
            <a:pPr marL="514350" indent="-514350" eaLnBrk="1" hangingPunct="1">
              <a:buNone/>
            </a:pPr>
            <a:r>
              <a:rPr lang="ru-RU" sz="2400" i="1" dirty="0" smtClean="0"/>
              <a:t>2.</a:t>
            </a:r>
            <a:r>
              <a:rPr lang="ru-RU" sz="2400" i="1" dirty="0" smtClean="0"/>
              <a:t> Фотоаппарат для съёмки в музее, документ-камера</a:t>
            </a:r>
            <a:r>
              <a:rPr lang="ru-RU" sz="2400" i="1" smtClean="0"/>
              <a:t>, планшетный сканер  </a:t>
            </a:r>
            <a:r>
              <a:rPr lang="ru-RU" sz="2400" i="1" dirty="0" smtClean="0"/>
              <a:t>для оцифровки объектов, компьютер для обработки данных, видеокамера для создания видео.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400" i="1" dirty="0" smtClean="0"/>
              <a:t>3. Контакты специалистов в области образования и истории.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400" i="1" dirty="0" smtClean="0">
                <a:latin typeface="Georgia" pitchFamily="18" charset="0"/>
              </a:rPr>
              <a:t>4.</a:t>
            </a:r>
            <a:r>
              <a:rPr lang="ru-RU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://chronolines.ru/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> </a:t>
            </a:r>
            <a:r>
              <a:rPr lang="ru-RU" sz="2400" u="sng" dirty="0" smtClean="0">
                <a:hlinkClick r:id="rId3"/>
              </a:rPr>
              <a:t>http</a:t>
            </a:r>
            <a:r>
              <a:rPr lang="ru-RU" sz="2400" u="sng" dirty="0" smtClean="0">
                <a:hlinkClick r:id="rId3"/>
              </a:rPr>
              <a:t>://</a:t>
            </a:r>
            <a:r>
              <a:rPr lang="ru-RU" sz="2400" u="sng" dirty="0" smtClean="0">
                <a:hlinkClick r:id="rId3"/>
              </a:rPr>
              <a:t>chrono.oc3.ru/</a:t>
            </a:r>
            <a:endParaRPr lang="ru-RU" sz="2400" u="sng" dirty="0" smtClean="0"/>
          </a:p>
          <a:p>
            <a:pPr marL="0" indent="0" eaLnBrk="1" hangingPunct="1">
              <a:buNone/>
            </a:pPr>
            <a:r>
              <a:rPr lang="ru-RU" sz="2400" u="sng" dirty="0" smtClean="0">
                <a:hlinkClick r:id="rId4"/>
              </a:rPr>
              <a:t> https</a:t>
            </a:r>
            <a:r>
              <a:rPr lang="ru-RU" sz="2400" u="sng" dirty="0" smtClean="0">
                <a:hlinkClick r:id="rId4"/>
              </a:rPr>
              <a:t>://</a:t>
            </a:r>
            <a:r>
              <a:rPr lang="ru-RU" sz="2400" u="sng" dirty="0" smtClean="0">
                <a:hlinkClick r:id="rId4"/>
              </a:rPr>
              <a:t>sites.google.com/site/srd2086</a:t>
            </a:r>
            <a:endParaRPr lang="ru-RU" sz="2400" u="sng" dirty="0" smtClean="0"/>
          </a:p>
          <a:p>
            <a:pPr marL="0" indent="0" eaLnBrk="1" hangingPunct="1">
              <a:buNone/>
            </a:pPr>
            <a:r>
              <a:rPr lang="ru-RU" sz="2400" u="sng" dirty="0" smtClean="0">
                <a:hlinkClick r:id="rId5"/>
              </a:rPr>
              <a:t>http://newgenschool.ru/?page_id=2040</a:t>
            </a:r>
            <a:endParaRPr lang="ru-RU" sz="2400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ru-RU" sz="2400" u="sng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ru-RU" sz="2400" i="1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38138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Наша команда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err="1" smtClean="0">
                <a:cs typeface="Times New Roman" pitchFamily="18" charset="0"/>
              </a:rPr>
              <a:t>Зенин</a:t>
            </a:r>
            <a:r>
              <a:rPr lang="ru-RU" sz="2800" b="1" i="1" dirty="0" smtClean="0">
                <a:cs typeface="Times New Roman" pitchFamily="18" charset="0"/>
              </a:rPr>
              <a:t> Виктор </a:t>
            </a:r>
            <a:r>
              <a:rPr lang="ru-RU" sz="2800" i="1" dirty="0" smtClean="0">
                <a:cs typeface="Times New Roman" pitchFamily="18" charset="0"/>
              </a:rPr>
              <a:t>- ответственный за размещение информации на сайте, создание хронологической ленты(капитан команды</a:t>
            </a:r>
            <a:r>
              <a:rPr lang="ru-RU" sz="2800" i="1" dirty="0" smtClean="0">
                <a:cs typeface="Times New Roman" pitchFamily="18" charset="0"/>
              </a:rPr>
              <a:t>).</a:t>
            </a:r>
            <a:endParaRPr lang="ru-RU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err="1" smtClean="0">
                <a:cs typeface="Times New Roman" pitchFamily="18" charset="0"/>
              </a:rPr>
              <a:t>Кузьменко</a:t>
            </a:r>
            <a:r>
              <a:rPr lang="ru-RU" sz="2800" b="1" i="1" dirty="0" smtClean="0">
                <a:cs typeface="Times New Roman" pitchFamily="18" charset="0"/>
              </a:rPr>
              <a:t> Сергей </a:t>
            </a:r>
            <a:r>
              <a:rPr lang="ru-RU" sz="2800" i="1" dirty="0" smtClean="0">
                <a:cs typeface="Times New Roman" pitchFamily="18" charset="0"/>
              </a:rPr>
              <a:t>- ответственный за сбор и обработку информации, создание </a:t>
            </a:r>
            <a:r>
              <a:rPr lang="ru-RU" sz="2800" i="1" dirty="0" smtClean="0">
                <a:cs typeface="Times New Roman" pitchFamily="18" charset="0"/>
              </a:rPr>
              <a:t>отчета.</a:t>
            </a:r>
            <a:endParaRPr lang="ru-RU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cs typeface="Times New Roman" pitchFamily="18" charset="0"/>
              </a:rPr>
              <a:t>Сиротинина Полина </a:t>
            </a:r>
            <a:r>
              <a:rPr lang="ru-RU" sz="2800" i="1" dirty="0" smtClean="0">
                <a:cs typeface="Times New Roman" pitchFamily="18" charset="0"/>
              </a:rPr>
              <a:t>- ответственный за обработку оцифрованных объектов и создание </a:t>
            </a:r>
            <a:r>
              <a:rPr lang="ru-RU" sz="2800" i="1" dirty="0" smtClean="0">
                <a:cs typeface="Times New Roman" pitchFamily="18" charset="0"/>
              </a:rPr>
              <a:t>презентации.</a:t>
            </a:r>
            <a:endParaRPr lang="ru-RU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Мирошник Людмила Валентиновна </a:t>
            </a:r>
            <a:r>
              <a:rPr lang="ru-RU" sz="2800" i="1" dirty="0" smtClean="0"/>
              <a:t>– куратор команды.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pic>
        <p:nvPicPr>
          <p:cNvPr id="3076" name="Picture 4" descr="C:\Users\Dell\Desktop\ШРД_МГУ\IMG_085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448272" cy="170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572500" cy="614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cs typeface="Times New Roman" pitchFamily="18" charset="0"/>
              </a:rPr>
              <a:t>Цель:</a:t>
            </a:r>
            <a:endParaRPr lang="ru-RU" sz="2800" i="1" dirty="0" smtClean="0">
              <a:cs typeface="Times New Roman" pitchFamily="18" charset="0"/>
            </a:endParaRPr>
          </a:p>
          <a:p>
            <a:pPr eaLnBrk="1" hangingPunct="1"/>
            <a:r>
              <a:rPr lang="ru-RU" sz="2800" i="1" dirty="0" smtClean="0">
                <a:cs typeface="Times New Roman" pitchFamily="18" charset="0"/>
              </a:rPr>
              <a:t>Создать виртуальный музей школы</a:t>
            </a:r>
          </a:p>
          <a:p>
            <a:pPr eaLnBrk="1" hangingPunct="1"/>
            <a:r>
              <a:rPr lang="ru-RU" sz="2800" i="1" dirty="0" smtClean="0">
                <a:cs typeface="Times New Roman" pitchFamily="18" charset="0"/>
              </a:rPr>
              <a:t>Показать умение оцифровки музейных экспонатов.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cs typeface="Times New Roman" pitchFamily="18" charset="0"/>
              </a:rPr>
              <a:t>Задачи проекта:</a:t>
            </a:r>
            <a:endParaRPr lang="ru-RU" sz="2800" i="1" dirty="0" smtClean="0">
              <a:cs typeface="Times New Roman" pitchFamily="18" charset="0"/>
            </a:endParaRPr>
          </a:p>
          <a:p>
            <a:pPr eaLnBrk="1" hangingPunct="1"/>
            <a:r>
              <a:rPr lang="ru-RU" sz="2800" i="1" dirty="0" smtClean="0">
                <a:cs typeface="Times New Roman" pitchFamily="18" charset="0"/>
              </a:rPr>
              <a:t>Изучение технологии оцифровки музейных экспонатов</a:t>
            </a:r>
          </a:p>
          <a:p>
            <a:pPr eaLnBrk="1" hangingPunct="1"/>
            <a:r>
              <a:rPr lang="ru-RU" sz="2800" i="1" dirty="0" smtClean="0">
                <a:cs typeface="Times New Roman" pitchFamily="18" charset="0"/>
              </a:rPr>
              <a:t>Изучение принципов  работы в программе «ОС3. </a:t>
            </a:r>
            <a:r>
              <a:rPr lang="ru-RU" sz="2800" i="1" dirty="0" err="1" smtClean="0">
                <a:cs typeface="Times New Roman" pitchFamily="18" charset="0"/>
              </a:rPr>
              <a:t>Хронолайнер</a:t>
            </a:r>
            <a:r>
              <a:rPr lang="ru-RU" sz="2800" i="1" dirty="0" smtClean="0">
                <a:cs typeface="Times New Roman" pitchFamily="18" charset="0"/>
              </a:rPr>
              <a:t>» </a:t>
            </a:r>
          </a:p>
          <a:p>
            <a:pPr eaLnBrk="1" hangingPunct="1"/>
            <a:r>
              <a:rPr lang="ru-RU" sz="2800" i="1" dirty="0" smtClean="0">
                <a:cs typeface="Times New Roman" pitchFamily="18" charset="0"/>
              </a:rPr>
              <a:t>Создание хронологической ленты в программе «ОС3. </a:t>
            </a:r>
            <a:r>
              <a:rPr lang="ru-RU" sz="2800" i="1" dirty="0" err="1" smtClean="0">
                <a:cs typeface="Times New Roman" pitchFamily="18" charset="0"/>
              </a:rPr>
              <a:t>Хронолайнер</a:t>
            </a:r>
            <a:r>
              <a:rPr lang="ru-RU" sz="2800" i="1" dirty="0" smtClean="0">
                <a:cs typeface="Times New Roman" pitchFamily="18" charset="0"/>
              </a:rPr>
              <a:t>»  </a:t>
            </a:r>
          </a:p>
          <a:p>
            <a:pPr eaLnBrk="1" hangingPunct="1"/>
            <a:r>
              <a:rPr lang="ru-RU" sz="2800" i="1" dirty="0" smtClean="0">
                <a:cs typeface="Times New Roman" pitchFamily="18" charset="0"/>
              </a:rPr>
              <a:t>Создание презентации в программе </a:t>
            </a:r>
            <a:r>
              <a:rPr lang="en-US" sz="2800" i="1" dirty="0" smtClean="0">
                <a:cs typeface="Times New Roman" pitchFamily="18" charset="0"/>
              </a:rPr>
              <a:t>Power Point</a:t>
            </a:r>
            <a:endParaRPr lang="ru-RU" sz="2800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План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59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Посетить школьный музей для сбора </a:t>
            </a:r>
            <a:r>
              <a:rPr lang="ru-RU" sz="2800" i="1" dirty="0" smtClean="0">
                <a:cs typeface="Times New Roman" pitchFamily="18" charset="0"/>
              </a:rPr>
              <a:t>информации.</a:t>
            </a:r>
            <a:endParaRPr lang="ru-RU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Провести фотосъемку экспонатов в музее.</a:t>
            </a:r>
            <a:endParaRPr lang="ru-RU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Анализировать </a:t>
            </a:r>
            <a:r>
              <a:rPr lang="ru-RU" sz="2800" i="1" dirty="0" smtClean="0">
                <a:cs typeface="Times New Roman" pitchFamily="18" charset="0"/>
              </a:rPr>
              <a:t>отснятый </a:t>
            </a:r>
            <a:r>
              <a:rPr lang="ru-RU" sz="2800" i="1" dirty="0" smtClean="0">
                <a:cs typeface="Times New Roman" pitchFamily="18" charset="0"/>
              </a:rPr>
              <a:t>материал.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Оцифровать изображения и объекты школьного </a:t>
            </a:r>
            <a:r>
              <a:rPr lang="ru-RU" sz="2800" i="1" dirty="0" smtClean="0">
                <a:cs typeface="Times New Roman" pitchFamily="18" charset="0"/>
              </a:rPr>
              <a:t>музея.</a:t>
            </a:r>
            <a:endParaRPr lang="ru-RU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Изучить </a:t>
            </a:r>
            <a:r>
              <a:rPr lang="ru-RU" sz="2800" i="1" dirty="0" smtClean="0">
                <a:cs typeface="Times New Roman" pitchFamily="18" charset="0"/>
              </a:rPr>
              <a:t>программный продукт «ОС3.Хронолайнер». </a:t>
            </a:r>
            <a:endParaRPr lang="ru-RU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Приступить к созданию хронологической ленты в «ОС3.Хронолайнер».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Создать презентацию в программе </a:t>
            </a:r>
            <a:r>
              <a:rPr lang="en-US" sz="2800" i="1" dirty="0" smtClean="0">
                <a:cs typeface="Times New Roman" pitchFamily="18" charset="0"/>
              </a:rPr>
              <a:t>Power Point</a:t>
            </a:r>
            <a:r>
              <a:rPr lang="ru-RU" sz="2800" i="1" dirty="0" smtClean="0">
                <a:cs typeface="Times New Roman" pitchFamily="18" charset="0"/>
              </a:rPr>
              <a:t>.</a:t>
            </a:r>
            <a:endParaRPr lang="en-US" sz="2800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cs typeface="Times New Roman" pitchFamily="18" charset="0"/>
              </a:rPr>
              <a:t>Написать отчет о проделанной работе и снять видеоролик о ходе работы.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cs typeface="Times New Roman" pitchFamily="18" charset="0"/>
              </a:rPr>
              <a:t>Исследование</a:t>
            </a:r>
            <a:endParaRPr lang="ru-RU" b="1" i="1" dirty="0" smtClean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300" dirty="0" smtClean="0">
                <a:cs typeface="Times New Roman" pitchFamily="18" charset="0"/>
              </a:rPr>
              <a:t>    </a:t>
            </a:r>
            <a:r>
              <a:rPr lang="ru-RU" sz="3300" i="1" dirty="0" smtClean="0">
                <a:cs typeface="Times New Roman" pitchFamily="18" charset="0"/>
              </a:rPr>
              <a:t>Любой </a:t>
            </a:r>
            <a:r>
              <a:rPr lang="ru-RU" sz="3300" i="1" dirty="0" smtClean="0">
                <a:cs typeface="Times New Roman" pitchFamily="18" charset="0"/>
              </a:rPr>
              <a:t>музей представляет собой частицу истории, и без знания истории сложно представить и построить будущее. </a:t>
            </a:r>
            <a:r>
              <a:rPr lang="ru-RU" sz="3300" i="1" dirty="0" smtClean="0">
                <a:cs typeface="Times New Roman" pitchFamily="18" charset="0"/>
              </a:rPr>
              <a:t>Мы хотим показать простоту и эффективность виртуального музея, удобство его пользования. А раз музей будет удобный и интересный, благодаря различным эффектам и оцифровке разных предметов, то и будет расти количество желающих познакомиться с музеем, таким образом, будет расти число любознательных людей.</a:t>
            </a:r>
            <a:r>
              <a:rPr lang="ru-RU" i="1" dirty="0" smtClean="0">
                <a:cs typeface="Times New Roman" pitchFamily="18" charset="0"/>
              </a:rPr>
              <a:t/>
            </a:r>
            <a:br>
              <a:rPr lang="ru-RU" i="1" dirty="0" smtClean="0">
                <a:cs typeface="Times New Roman" pitchFamily="18" charset="0"/>
              </a:rPr>
            </a:br>
            <a:endParaRPr lang="ru-RU" i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25"/>
            <a:ext cx="7772400" cy="4584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i="1" dirty="0" smtClean="0">
                <a:cs typeface="Times New Roman" pitchFamily="18" charset="0"/>
              </a:rPr>
              <a:t>14 апреля 2010 года в школе №1010 (бывшая школа №100) был открыт школьный музей, приуроченный к юбилею школы – 50 лет!</a:t>
            </a:r>
            <a:r>
              <a:rPr lang="ru-RU" sz="3000" dirty="0" smtClean="0">
                <a:cs typeface="Times New Roman" pitchFamily="18" charset="0"/>
              </a:rPr>
              <a:t/>
            </a:r>
            <a:br>
              <a:rPr lang="ru-RU" sz="3000" dirty="0" smtClean="0">
                <a:cs typeface="Times New Roman" pitchFamily="18" charset="0"/>
              </a:rPr>
            </a:br>
            <a:endParaRPr lang="ru-RU" sz="30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1" name="Picture 5" descr="C:\Users\Dell\Desktop\ПРОЕКТЫ\Петрова\Зенин\музей\IMG_086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65719"/>
            <a:ext cx="6830854" cy="4092281"/>
          </a:xfrm>
          <a:prstGeom prst="rect">
            <a:avLst/>
          </a:prstGeom>
          <a:noFill/>
        </p:spPr>
      </p:pic>
      <p:pic>
        <p:nvPicPr>
          <p:cNvPr id="9224" name="Picture 8" descr="C:\Users\Dell\Desktop\ШРД_МГУ\wnUqDK2Tj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2664296" cy="15335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Исследование</a:t>
            </a:r>
            <a:endParaRPr lang="ru-RU" b="1" i="1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   </a:t>
            </a:r>
            <a:r>
              <a:rPr lang="ru-RU" i="1" dirty="0" smtClean="0"/>
              <a:t>14 </a:t>
            </a:r>
            <a:r>
              <a:rPr lang="ru-RU" i="1" dirty="0" smtClean="0"/>
              <a:t>апреля 1960 года был издан приказ об открытии общеобразовательной школы №</a:t>
            </a:r>
            <a:r>
              <a:rPr lang="ru-RU" i="1" dirty="0" smtClean="0"/>
              <a:t>100.</a:t>
            </a:r>
            <a:r>
              <a:rPr lang="ru-RU" i="1" dirty="0" smtClean="0"/>
              <a:t> За 50 лет существования школы ею руководили 5 директоров. Был среди директоров и профессор - почетный профессор МАДИ ТУ Литвинов Михаил Александрович. В апреле 2010 года у входа в нашу школу установлена мемориальная доска в честь этого удивительного человека.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Стенд, посвященный Литвинову М.А.</a:t>
            </a:r>
            <a:endParaRPr lang="ru-RU" sz="3600" i="1" dirty="0"/>
          </a:p>
        </p:txBody>
      </p:sp>
      <p:pic>
        <p:nvPicPr>
          <p:cNvPr id="53250" name="Picture 2" descr="C:\Users\Dell\Desktop\ШРД_МГУ\DSCN235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968552" cy="4824536"/>
          </a:xfrm>
          <a:prstGeom prst="rect">
            <a:avLst/>
          </a:prstGeom>
          <a:noFill/>
        </p:spPr>
      </p:pic>
      <p:pic>
        <p:nvPicPr>
          <p:cNvPr id="53251" name="Picture 3" descr="C:\Users\Dell\Desktop\ПРОЕКТЫ\Петрова\Зенин\музей\IMG_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7"/>
            <a:ext cx="2448272" cy="2706684"/>
          </a:xfrm>
          <a:prstGeom prst="rect">
            <a:avLst/>
          </a:prstGeom>
          <a:noFill/>
        </p:spPr>
      </p:pic>
      <p:pic>
        <p:nvPicPr>
          <p:cNvPr id="53252" name="Picture 4" descr="C:\Users\Dell\Desktop\ПРОЕКТЫ\Петрова\Зенин\музей\IMG_0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592911" cy="217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Музейные экспонаты</a:t>
            </a:r>
            <a:endParaRPr lang="ru-RU" i="1" dirty="0" smtClean="0"/>
          </a:p>
        </p:txBody>
      </p:sp>
      <p:pic>
        <p:nvPicPr>
          <p:cNvPr id="4" name="Picture 2" descr="F:\Проект\ПРоект 8 класс\DSCN2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124744"/>
            <a:ext cx="3336032" cy="25020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172" name="Picture 4" descr="C:\Users\Dell\Desktop\ПРОЕКТЫ\Петрова\Зенин\музей\В музее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096344" cy="2586373"/>
          </a:xfrm>
          <a:prstGeom prst="rect">
            <a:avLst/>
          </a:prstGeom>
          <a:noFill/>
        </p:spPr>
      </p:pic>
      <p:pic>
        <p:nvPicPr>
          <p:cNvPr id="7173" name="Picture 5" descr="C:\Users\Dell\Desktop\ШРД_МГУ\DSCN237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3168352" cy="2304256"/>
          </a:xfrm>
          <a:prstGeom prst="rect">
            <a:avLst/>
          </a:prstGeom>
          <a:noFill/>
        </p:spPr>
      </p:pic>
      <p:pic>
        <p:nvPicPr>
          <p:cNvPr id="7174" name="Picture 6" descr="C:\Users\Dell\Desktop\ПРОЕКТЫ\Петрова\Зенин\музей\IMG_0860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196752"/>
            <a:ext cx="1944216" cy="2450173"/>
          </a:xfrm>
          <a:prstGeom prst="rect">
            <a:avLst/>
          </a:prstGeom>
          <a:noFill/>
        </p:spPr>
      </p:pic>
      <p:pic>
        <p:nvPicPr>
          <p:cNvPr id="7175" name="Picture 7" descr="C:\Users\Dell\Desktop\ШРД_МГУ\DSCN2361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5404" y="3717032"/>
            <a:ext cx="2996795" cy="2515708"/>
          </a:xfrm>
          <a:prstGeom prst="rect">
            <a:avLst/>
          </a:prstGeom>
          <a:noFill/>
        </p:spPr>
      </p:pic>
      <p:pic>
        <p:nvPicPr>
          <p:cNvPr id="7178" name="Picture 10" descr="C:\Users\Dell\Desktop\ШРД_МГУ\DSCN2340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717032"/>
            <a:ext cx="269979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548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 2</vt:lpstr>
      <vt:lpstr>Тема Office</vt:lpstr>
      <vt:lpstr>«Виртуальный музей школы»  команда «Хронографы» </vt:lpstr>
      <vt:lpstr>Наша команда</vt:lpstr>
      <vt:lpstr>Слайд 3</vt:lpstr>
      <vt:lpstr>План работы</vt:lpstr>
      <vt:lpstr>Исследование</vt:lpstr>
      <vt:lpstr>Слайд 6</vt:lpstr>
      <vt:lpstr>Исследование</vt:lpstr>
      <vt:lpstr>Стенд, посвященный Литвинову М.А.</vt:lpstr>
      <vt:lpstr>Музейные экспонаты</vt:lpstr>
      <vt:lpstr>Проектирование</vt:lpstr>
      <vt:lpstr> Оцифровка объектов  Для оцифровки фотографий, рукописей, книг и необычных предметов мы использовали планшетный сканер.  Для оцифровки документов использовали документ-камеру. </vt:lpstr>
      <vt:lpstr>Создание виртуального музея</vt:lpstr>
      <vt:lpstr>ОС3 Хронолайнер</vt:lpstr>
      <vt:lpstr>Результаты проектирования</vt:lpstr>
      <vt:lpstr>Перспективы проекта</vt:lpstr>
      <vt:lpstr>Ресурсы, использованные командой для решения кейса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школьному музею</dc:title>
  <dc:creator>user</dc:creator>
  <cp:lastModifiedBy>Dell</cp:lastModifiedBy>
  <cp:revision>99</cp:revision>
  <dcterms:created xsi:type="dcterms:W3CDTF">2015-01-14T11:41:46Z</dcterms:created>
  <dcterms:modified xsi:type="dcterms:W3CDTF">2015-02-13T22:03:31Z</dcterms:modified>
</cp:coreProperties>
</file>