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88" r:id="rId7"/>
    <p:sldId id="264" r:id="rId8"/>
    <p:sldId id="267" r:id="rId9"/>
    <p:sldId id="268" r:id="rId10"/>
    <p:sldId id="269" r:id="rId11"/>
    <p:sldId id="289" r:id="rId12"/>
    <p:sldId id="276" r:id="rId13"/>
    <p:sldId id="275" r:id="rId14"/>
    <p:sldId id="274" r:id="rId15"/>
    <p:sldId id="290" r:id="rId16"/>
    <p:sldId id="281" r:id="rId17"/>
    <p:sldId id="283" r:id="rId18"/>
    <p:sldId id="282" r:id="rId19"/>
    <p:sldId id="285" r:id="rId20"/>
    <p:sldId id="286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d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1854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43410BC-6F57-4FC1-96DC-D3E5C4D04564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DF94B79-95D4-4D1A-BA79-7C0F4DF66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5BF2-99F4-4613-A819-27E34F07B7BB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71D5-D839-4D65-A928-3218D6B4E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B920-F017-4169-9BEB-D546758F2C0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EFD9-AAFA-41EE-8F10-200CED544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B129-F905-4959-BA84-29FA93036E87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E624-020E-4812-B72C-9FA2FE676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AABF-AC2E-4164-81EA-299C05D1CE45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49F0-85BA-49E0-9A10-B7F9169C6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3497-FA69-4181-9B97-030AD206834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699C-549D-48C2-BD03-FEC5BF51F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670A-6622-49A4-A900-487DE2458E6C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E2CA-8688-40E9-B8B6-DF65F9BCC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5D78-AD65-429D-A1D5-EC271BB635FF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8597-0947-420E-946B-C56BD9038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D442-FF72-4CD2-AF3B-8AE8A2CFCC99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2912-A5A0-46ED-85B8-293B7DB01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A340-304E-49D1-A144-C13754D6DAEB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54058-6BA5-441E-8042-AF6AD9852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D066-4864-48B3-BB09-BF6028F793F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4599-9B80-46FC-973A-21AEDB31E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6323-99A3-459C-B2FB-8B90AD13052B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BCBF-F452-4F5E-8246-84625FB9E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3B73-231B-484C-B5CB-6636B90809E7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2E7C-E5E7-42E4-9EF3-AF091720E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594E-F343-4884-BD07-D6222FE63DD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C5C3-4FBE-4801-8A56-042F98196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1280-1B61-4E5D-9A1F-861D1DEE451F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1844-859F-4AFE-8EF7-CBBDB0B69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AC79-34F2-4744-9A15-D457E9AA86D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9CE5-A917-4143-B27C-8761E4391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7DEA-5032-4736-AE87-04C4D511F20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87C3-EE02-494F-A04D-4BF34F92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34413-EAAB-4A6E-89DF-0CF1C007388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30919-D0F1-4CDA-A4C1-33FEBA6F7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7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041400" y="1476375"/>
            <a:ext cx="9755188" cy="27670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АРХИВАРИУСЫ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08063" y="5008563"/>
            <a:ext cx="9755187" cy="5508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Создание виртуального музея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rot="21420000">
            <a:off x="3149600" y="1225550"/>
            <a:ext cx="7315200" cy="4127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100" dirty="0" err="1">
                <a:solidFill>
                  <a:schemeClr val="accent4">
                    <a:lumMod val="50000"/>
                  </a:schemeClr>
                </a:solidFill>
              </a:rPr>
              <a:t>Гбоу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 школа №1195 представляет</a:t>
            </a:r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3079">
            <a:off x="147638" y="450850"/>
            <a:ext cx="5991225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47675"/>
            <a:ext cx="10396537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Поиск методов съёмки</a:t>
            </a:r>
            <a:endParaRPr lang="ru-RU" sz="3600" dirty="0"/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6900" y="1612900"/>
            <a:ext cx="5038725" cy="3779838"/>
          </a:xfrm>
        </p:spPr>
      </p:pic>
      <p:pic>
        <p:nvPicPr>
          <p:cNvPr id="28675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612900"/>
            <a:ext cx="5040313" cy="37782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950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/>
              <a:t>эТап</a:t>
            </a:r>
            <a:r>
              <a:rPr lang="ru-RU" sz="3600" dirty="0"/>
              <a:t> «проектирование»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7075" y="1751013"/>
            <a:ext cx="4257675" cy="67945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Направления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работы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60400" y="2686050"/>
            <a:ext cx="5089525" cy="2513013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Сканирование музейных фотографий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Цифровая съёмка экспозиции зала из одной точки по кругу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Создание цилиндрической панорамы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6325" y="1800225"/>
            <a:ext cx="4864100" cy="67945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Основные цели 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981700" y="2673350"/>
            <a:ext cx="5087938" cy="25130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Создать цилиндрическую панораму со встроенными </a:t>
            </a:r>
            <a:r>
              <a:rPr lang="ru-RU" sz="1600" dirty="0" err="1"/>
              <a:t>флеш</a:t>
            </a:r>
            <a:r>
              <a:rPr lang="ru-RU" sz="1600" dirty="0"/>
              <a:t>-объектами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Добиться максимального охвата экспозиции без ущерба для качества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Не допускать искажения объектов при склеивании панорамы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13" y="530225"/>
            <a:ext cx="10396537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Сканирование и съёмка</a:t>
            </a:r>
            <a:endParaRPr lang="ru-RU" sz="3600" dirty="0"/>
          </a:p>
        </p:txBody>
      </p:sp>
      <p:pic>
        <p:nvPicPr>
          <p:cNvPr id="30722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3650" y="1689100"/>
            <a:ext cx="4799013" cy="3600450"/>
          </a:xfrm>
        </p:spPr>
      </p:pic>
      <p:pic>
        <p:nvPicPr>
          <p:cNvPr id="3072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7538" y="1704975"/>
            <a:ext cx="5135562" cy="35956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498475"/>
            <a:ext cx="10396538" cy="1157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Создание панорамы</a:t>
            </a:r>
            <a:endParaRPr lang="ru-RU" sz="3600" dirty="0"/>
          </a:p>
        </p:txBody>
      </p:sp>
      <p:pic>
        <p:nvPicPr>
          <p:cNvPr id="3174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3100" y="1454150"/>
            <a:ext cx="5040313" cy="3617913"/>
          </a:xfrm>
        </p:spPr>
      </p:pic>
      <p:pic>
        <p:nvPicPr>
          <p:cNvPr id="31747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72163" y="1454150"/>
            <a:ext cx="5399087" cy="36004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106863"/>
            <a:ext cx="10394950" cy="1028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Панорама экспозиции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22" r="4622"/>
          <a:stretch>
            <a:fillRect/>
          </a:stretch>
        </p:blipFill>
        <p:spPr>
          <a:xfrm>
            <a:off x="685800" y="685800"/>
            <a:ext cx="10391775" cy="31956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950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/>
              <a:t>эТап</a:t>
            </a:r>
            <a:r>
              <a:rPr lang="ru-RU" sz="3600" dirty="0"/>
              <a:t> </a:t>
            </a:r>
            <a:r>
              <a:rPr lang="ru-RU" sz="3600" dirty="0" smtClean="0"/>
              <a:t>«</a:t>
            </a:r>
            <a:r>
              <a:rPr lang="ru-RU" sz="3600" dirty="0" err="1" smtClean="0"/>
              <a:t>прототипирование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1738313"/>
            <a:ext cx="4856163" cy="67945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Направления работы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34975" y="2573338"/>
            <a:ext cx="5376863" cy="3000375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Создание 3-</a:t>
            </a:r>
            <a:r>
              <a:rPr lang="en-US" sz="1600" dirty="0"/>
              <a:t>d</a:t>
            </a:r>
            <a:r>
              <a:rPr lang="ru-RU" sz="1600" dirty="0"/>
              <a:t> моделей экспонатов музея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Создание виртуальной композиции со встроенными </a:t>
            </a:r>
            <a:r>
              <a:rPr lang="ru-RU" sz="1600" dirty="0" err="1"/>
              <a:t>флеш</a:t>
            </a:r>
            <a:r>
              <a:rPr lang="ru-RU" sz="1600" dirty="0"/>
              <a:t>-объектами и описанием экспонатов в программе «</a:t>
            </a:r>
            <a:r>
              <a:rPr lang="ru-RU" sz="1600" dirty="0" err="1"/>
              <a:t>осз</a:t>
            </a:r>
            <a:r>
              <a:rPr lang="ru-RU" sz="1600" dirty="0"/>
              <a:t>. </a:t>
            </a:r>
            <a:r>
              <a:rPr lang="ru-RU" sz="1600" dirty="0" err="1"/>
              <a:t>Хронолайнер</a:t>
            </a:r>
            <a:r>
              <a:rPr lang="ru-RU" sz="1600" dirty="0"/>
              <a:t>»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Подготовка инструкции по оцифровке экспозиции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Изучение предложений и стоимости </a:t>
            </a:r>
            <a:r>
              <a:rPr lang="ru-RU" sz="1600" dirty="0" smtClean="0"/>
              <a:t>оборудования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2850" y="1751013"/>
            <a:ext cx="4454525" cy="67945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Основные цели и задачи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43625" y="2660650"/>
            <a:ext cx="5089525" cy="2513013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подготовка рекомендаций по работе в программе «</a:t>
            </a:r>
            <a:r>
              <a:rPr lang="ru-RU" sz="1600" dirty="0" err="1"/>
              <a:t>осз.Хронолайнер</a:t>
            </a:r>
            <a:r>
              <a:rPr lang="ru-RU" sz="1600" dirty="0"/>
              <a:t>» по оцифровке экспозиции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Создание виртуальной экспозиции зала славы на основе инструкции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подготовка списка необходимого оборудования со сметой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503238"/>
            <a:ext cx="10398125" cy="1157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Работа над прототипом</a:t>
            </a:r>
            <a:endParaRPr lang="ru-RU" sz="3600" dirty="0"/>
          </a:p>
        </p:txBody>
      </p:sp>
      <p:pic>
        <p:nvPicPr>
          <p:cNvPr id="34818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" y="1660525"/>
            <a:ext cx="4826000" cy="3419475"/>
          </a:xfrm>
        </p:spPr>
      </p:pic>
      <p:pic>
        <p:nvPicPr>
          <p:cNvPr id="34819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3188" y="1660525"/>
            <a:ext cx="6411912" cy="34194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15925"/>
            <a:ext cx="4975225" cy="11572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Необходимое оборудование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1655763"/>
            <a:ext cx="5087937" cy="37195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cap="none" smtClean="0"/>
              <a:t>ЦИФРОВАЯ ФОТОКАМЕРА - </a:t>
            </a:r>
          </a:p>
          <a:p>
            <a:r>
              <a:rPr lang="ru-RU" sz="1800" cap="none" smtClean="0"/>
              <a:t>ШТАТИВ - </a:t>
            </a:r>
          </a:p>
          <a:p>
            <a:r>
              <a:rPr lang="ru-RU" sz="1800" cap="none" smtClean="0"/>
              <a:t>КОМПЬЮТЕР: ПРОЦЕССОР </a:t>
            </a:r>
            <a:r>
              <a:rPr lang="en-US" sz="1800" cap="none" smtClean="0"/>
              <a:t>INTEL CORE 2 DUO </a:t>
            </a:r>
            <a:r>
              <a:rPr lang="ru-RU" sz="1800" cap="none" smtClean="0"/>
              <a:t>ИЛИ </a:t>
            </a:r>
            <a:r>
              <a:rPr lang="en-US" sz="1800" cap="none" smtClean="0"/>
              <a:t>AMD</a:t>
            </a:r>
            <a:r>
              <a:rPr lang="ru-RU" sz="1800" cap="none" smtClean="0"/>
              <a:t> ОТ</a:t>
            </a:r>
            <a:r>
              <a:rPr lang="en-US" sz="1800" cap="none" smtClean="0"/>
              <a:t> ATHLON</a:t>
            </a:r>
            <a:r>
              <a:rPr lang="ru-RU" sz="1800" cap="none" smtClean="0"/>
              <a:t> Х2 И ВЫШЕ, ОПЕРАТИВНАЯ ПАМЯТЬ ОТ 2 </a:t>
            </a:r>
            <a:r>
              <a:rPr lang="en-US" sz="1800" cap="none" smtClean="0"/>
              <a:t>GB</a:t>
            </a:r>
            <a:r>
              <a:rPr lang="ru-RU" sz="1800" cap="none" smtClean="0"/>
              <a:t>, ОС </a:t>
            </a:r>
            <a:r>
              <a:rPr lang="en-US" sz="1800" cap="none" smtClean="0"/>
              <a:t>WINDOWS XP </a:t>
            </a:r>
            <a:r>
              <a:rPr lang="ru-RU" sz="1800" cap="none" smtClean="0"/>
              <a:t>И ВЫШЕ МОНИТОР ОТ 1024Х748 И ВЫШЕ - </a:t>
            </a:r>
          </a:p>
          <a:p>
            <a:r>
              <a:rPr lang="ru-RU" sz="1800" cap="none" smtClean="0"/>
              <a:t>КЛАВИАТУРА, МЫШЬ - </a:t>
            </a:r>
          </a:p>
          <a:p>
            <a:r>
              <a:rPr lang="ru-RU" sz="1800" cap="none" smtClean="0"/>
              <a:t>СКАНЕР -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22950" y="2011363"/>
            <a:ext cx="5661025" cy="300831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Сканер с возможностью сканирования объектов больших размеров и объёмных экспонатов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Планшетный сканер, сканирующий на просвет для сканирования негативов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Комплекс для  </a:t>
            </a:r>
            <a:r>
              <a:rPr lang="en-US" sz="1800" dirty="0" smtClean="0"/>
              <a:t>3d</a:t>
            </a:r>
            <a:r>
              <a:rPr lang="ru-RU" sz="1800" dirty="0" smtClean="0"/>
              <a:t> съёмки</a:t>
            </a:r>
            <a:endParaRPr lang="ru-RU" sz="1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ПО сканирования, пакетной обработки и управления проектами </a:t>
            </a:r>
            <a:r>
              <a:rPr lang="ru-RU" sz="1800" dirty="0" smtClean="0"/>
              <a:t>оцифровки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9125" y="455613"/>
            <a:ext cx="57848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B80E0F"/>
                </a:solidFill>
                <a:latin typeface="+mj-lt"/>
                <a:ea typeface="+mj-ea"/>
                <a:cs typeface="+mj-cs"/>
              </a:rPr>
              <a:t>Дополнительное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B80E0F"/>
                </a:solidFill>
                <a:latin typeface="+mj-lt"/>
                <a:ea typeface="+mj-ea"/>
                <a:cs typeface="+mj-cs"/>
              </a:rPr>
              <a:t>Желаемое оборудование</a:t>
            </a:r>
            <a:endParaRPr lang="ru-RU" sz="3600" dirty="0"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Перспективы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14538"/>
            <a:ext cx="10394950" cy="33607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На данный момент Виртуальная экспозиция будет размещена на официальном сайте </a:t>
            </a:r>
            <a:r>
              <a:rPr lang="ru-RU" sz="1800" dirty="0" err="1" smtClean="0"/>
              <a:t>гбоу</a:t>
            </a:r>
            <a:r>
              <a:rPr lang="ru-RU" sz="1800" dirty="0" smtClean="0"/>
              <a:t> школы № 1195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В дальнейшем Планируется создание сайта музея «страницы истории </a:t>
            </a:r>
            <a:r>
              <a:rPr lang="ru-RU" sz="1800" dirty="0" err="1" smtClean="0"/>
              <a:t>кунцева</a:t>
            </a:r>
            <a:r>
              <a:rPr lang="ru-RU" sz="1800" dirty="0" smtClean="0"/>
              <a:t>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Работа по созданию виртуальных экспозиций школьного музея будет продолжена, Экспозиции будут размещены на сайте музея «страницы истории </a:t>
            </a:r>
            <a:r>
              <a:rPr lang="ru-RU" sz="1800" dirty="0" err="1" smtClean="0"/>
              <a:t>кунцева</a:t>
            </a:r>
            <a:r>
              <a:rPr lang="ru-RU" sz="1800" dirty="0" smtClean="0"/>
              <a:t>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Инструкция по оцифровке музейных экспонатов поможет любому желающему создать свой музей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2275"/>
            <a:ext cx="10396538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Используемые ресурсы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193800"/>
            <a:ext cx="10394950" cy="44323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Знания по предмету – информатика, история, оптика, английский язык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Оборудование для фотографирования, сканирования и работы с панорамами: Фотоаппарат, штатив, сканер, компьютер с минимальными настройками и комплектующими, Программы «ОС</a:t>
            </a:r>
            <a:r>
              <a:rPr lang="ru-RU" sz="1800" dirty="0"/>
              <a:t>3</a:t>
            </a:r>
            <a:r>
              <a:rPr lang="ru-RU" sz="1800" dirty="0" smtClean="0"/>
              <a:t>. </a:t>
            </a:r>
            <a:r>
              <a:rPr lang="ru-RU" sz="1800" dirty="0" err="1" smtClean="0"/>
              <a:t>Хронолайнер</a:t>
            </a:r>
            <a:r>
              <a:rPr lang="ru-RU" sz="1800" dirty="0" smtClean="0"/>
              <a:t>», «</a:t>
            </a:r>
            <a:r>
              <a:rPr lang="en-US" sz="1800" dirty="0" err="1" smtClean="0"/>
              <a:t>Tourweaver</a:t>
            </a:r>
            <a:r>
              <a:rPr lang="en-US" sz="1800" dirty="0" smtClean="0"/>
              <a:t> 7.95 Professional</a:t>
            </a:r>
            <a:r>
              <a:rPr lang="ru-RU" sz="1800" dirty="0" smtClean="0"/>
              <a:t>»,  «</a:t>
            </a:r>
            <a:r>
              <a:rPr lang="en-US" sz="1800" dirty="0" smtClean="0"/>
              <a:t>Microsoft  Ice</a:t>
            </a:r>
            <a:r>
              <a:rPr lang="ru-RU" sz="1800" dirty="0" smtClean="0"/>
              <a:t>»</a:t>
            </a:r>
            <a:endParaRPr lang="ru-RU" sz="1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Контакты Специалистов в области музейного дела и информационных технологий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Сайт программы «ОС</a:t>
            </a:r>
            <a:r>
              <a:rPr lang="ru-RU" sz="1800" dirty="0"/>
              <a:t>3</a:t>
            </a:r>
            <a:r>
              <a:rPr lang="ru-RU" sz="1800" dirty="0" smtClean="0"/>
              <a:t>. </a:t>
            </a:r>
            <a:r>
              <a:rPr lang="ru-RU" sz="1800" dirty="0" err="1" smtClean="0"/>
              <a:t>хронолайнер</a:t>
            </a:r>
            <a:r>
              <a:rPr lang="ru-RU" sz="1800" dirty="0" smtClean="0"/>
              <a:t>»: </a:t>
            </a:r>
            <a:r>
              <a:rPr lang="en-US" sz="1800" dirty="0" smtClean="0"/>
              <a:t>http://chrono.oc3.ru/</a:t>
            </a:r>
            <a:r>
              <a:rPr lang="ru-RU" sz="1800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Сайт программы  «</a:t>
            </a:r>
            <a:r>
              <a:rPr lang="en-US" sz="1800" dirty="0" err="1" smtClean="0"/>
              <a:t>Tourweaver</a:t>
            </a:r>
            <a:r>
              <a:rPr lang="en-US" sz="1800" dirty="0" smtClean="0"/>
              <a:t> 7.95</a:t>
            </a:r>
            <a:r>
              <a:rPr lang="ru-RU" sz="1800" dirty="0" smtClean="0"/>
              <a:t>»: </a:t>
            </a:r>
            <a:r>
              <a:rPr lang="en-US" sz="1800" dirty="0"/>
              <a:t>http://www.easypano.com</a:t>
            </a:r>
            <a:r>
              <a:rPr lang="en-US" sz="1800" dirty="0" smtClean="0"/>
              <a:t>/</a:t>
            </a:r>
            <a:endParaRPr lang="ru-RU" sz="1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Статья по созданию панорам: </a:t>
            </a:r>
            <a:r>
              <a:rPr lang="en-US" sz="1800" dirty="0"/>
              <a:t>http://habrahabr.ru/post/83434</a:t>
            </a:r>
            <a:r>
              <a:rPr lang="en-US" sz="1800" dirty="0" smtClean="0"/>
              <a:t>/</a:t>
            </a:r>
            <a:endParaRPr lang="ru-RU" sz="1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Сайт программы «</a:t>
            </a:r>
            <a:r>
              <a:rPr lang="en-US" sz="1800" dirty="0" smtClean="0"/>
              <a:t>Microsoft </a:t>
            </a:r>
            <a:r>
              <a:rPr lang="ru-RU" sz="1800" dirty="0" smtClean="0"/>
              <a:t> </a:t>
            </a:r>
            <a:r>
              <a:rPr lang="en-US" sz="1800" dirty="0" smtClean="0"/>
              <a:t>ICE</a:t>
            </a:r>
            <a:r>
              <a:rPr lang="ru-RU" sz="1800" dirty="0" smtClean="0"/>
              <a:t>»: </a:t>
            </a:r>
            <a:r>
              <a:rPr lang="en-US" sz="1800" dirty="0"/>
              <a:t>http://microsoft-image-composite-editor.en.softonic.com</a:t>
            </a:r>
            <a:r>
              <a:rPr lang="en-US" sz="1800" dirty="0" smtClean="0"/>
              <a:t>/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Инструкция для программы «</a:t>
            </a:r>
            <a:r>
              <a:rPr lang="en-US" sz="1800" dirty="0" err="1" smtClean="0"/>
              <a:t>Tourweaver</a:t>
            </a:r>
            <a:r>
              <a:rPr lang="en-US" sz="1800" dirty="0" smtClean="0"/>
              <a:t> 7.95</a:t>
            </a:r>
            <a:r>
              <a:rPr lang="ru-RU" sz="1800" dirty="0" smtClean="0"/>
              <a:t>»: </a:t>
            </a:r>
            <a:r>
              <a:rPr lang="en-US" sz="1800" dirty="0"/>
              <a:t>http://www.youtube.com/watch?v=YP0lG4b0J40</a:t>
            </a:r>
            <a:endParaRPr lang="ru-RU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Кейс № 2.</a:t>
            </a:r>
            <a:br>
              <a:rPr lang="ru-RU" dirty="0" smtClean="0"/>
            </a:br>
            <a:r>
              <a:rPr lang="ru-RU" dirty="0" smtClean="0"/>
              <a:t>создание виртуального музея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Этап: отборочный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Команда: архивариусы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Город: </a:t>
            </a:r>
            <a:r>
              <a:rPr lang="ru-RU" sz="2800" dirty="0" err="1"/>
              <a:t>москва</a:t>
            </a:r>
            <a:endParaRPr lang="ru-RU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/>
              <a:t>Оу</a:t>
            </a:r>
            <a:r>
              <a:rPr lang="ru-RU" sz="2800" dirty="0"/>
              <a:t>: </a:t>
            </a:r>
            <a:r>
              <a:rPr lang="ru-RU" sz="2800" dirty="0" err="1"/>
              <a:t>гбоу</a:t>
            </a:r>
            <a:r>
              <a:rPr lang="ru-RU" sz="2800" dirty="0"/>
              <a:t> школа № 1195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950" cy="11525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dirty="0" smtClean="0"/>
              <a:t>Чему я научился</a:t>
            </a:r>
            <a:endParaRPr lang="ru-RU" sz="36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57188" y="1754188"/>
            <a:ext cx="3309937" cy="5762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павел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15"/>
          </p:nvPr>
        </p:nvSpPr>
        <p:spPr>
          <a:xfrm>
            <a:off x="169863" y="2640013"/>
            <a:ext cx="3825875" cy="2241550"/>
          </a:xfrm>
        </p:spPr>
        <p:txBody>
          <a:bodyPr>
            <a:noAutofit/>
          </a:bodyPr>
          <a:lstStyle/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создавать качественные панорамы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бережно обращаться с музейными экспонатами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подбирать необходимое программное обеспечение</a:t>
            </a:r>
            <a:endParaRPr lang="ru-RU" sz="18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233863" y="1839913"/>
            <a:ext cx="3311525" cy="5762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армен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half" idx="16"/>
          </p:nvPr>
        </p:nvSpPr>
        <p:spPr>
          <a:xfrm>
            <a:off x="3995738" y="2640013"/>
            <a:ext cx="3702050" cy="2735262"/>
          </a:xfrm>
        </p:spPr>
        <p:txBody>
          <a:bodyPr/>
          <a:lstStyle/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оцифровывать объекты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создавать 3</a:t>
            </a:r>
            <a:r>
              <a:rPr lang="en-US" sz="1800" dirty="0" smtClean="0"/>
              <a:t>D</a:t>
            </a:r>
            <a:r>
              <a:rPr lang="ru-RU" sz="1800" dirty="0" smtClean="0"/>
              <a:t> модели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работать с необходимым программным обеспечением</a:t>
            </a:r>
            <a:endParaRPr lang="ru-RU" sz="18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8112125" y="1838325"/>
            <a:ext cx="3311525" cy="5762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ксения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7"/>
          </p:nvPr>
        </p:nvSpPr>
        <p:spPr>
          <a:xfrm>
            <a:off x="7770813" y="2640013"/>
            <a:ext cx="3775075" cy="2735262"/>
          </a:xfrm>
        </p:spPr>
        <p:txBody>
          <a:bodyPr/>
          <a:lstStyle/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работать в команде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создавать понятные и чёткие инструкции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повысила свои навыки в создании презентаций</a:t>
            </a: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25" y="601663"/>
            <a:ext cx="4125913" cy="1052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Наша команда</a:t>
            </a:r>
            <a:endParaRPr lang="ru-RU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8600" y="554038"/>
            <a:ext cx="6061075" cy="4546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85775" y="2130425"/>
            <a:ext cx="4500563" cy="2503488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куратор:  </a:t>
            </a:r>
            <a:r>
              <a:rPr lang="ru-RU" dirty="0" err="1" smtClean="0"/>
              <a:t>квашина</a:t>
            </a:r>
            <a:r>
              <a:rPr lang="ru-RU" dirty="0" smtClean="0"/>
              <a:t> </a:t>
            </a:r>
            <a:r>
              <a:rPr lang="ru-RU" dirty="0" err="1" smtClean="0"/>
              <a:t>ирина</a:t>
            </a:r>
            <a:r>
              <a:rPr lang="ru-RU" dirty="0" smtClean="0"/>
              <a:t>  </a:t>
            </a:r>
            <a:r>
              <a:rPr lang="ru-RU" dirty="0" err="1" smtClean="0"/>
              <a:t>алексеевна</a:t>
            </a:r>
            <a:endParaRPr lang="ru-RU" dirty="0" smtClean="0"/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Список  участников: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Малышев </a:t>
            </a:r>
            <a:r>
              <a:rPr lang="ru-RU" dirty="0" err="1" smtClean="0"/>
              <a:t>павел</a:t>
            </a:r>
            <a:r>
              <a:rPr lang="ru-RU" dirty="0" smtClean="0"/>
              <a:t> 10 А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Григорян </a:t>
            </a:r>
            <a:r>
              <a:rPr lang="ru-RU" dirty="0" err="1" smtClean="0"/>
              <a:t>армен</a:t>
            </a:r>
            <a:r>
              <a:rPr lang="ru-RU" dirty="0" smtClean="0"/>
              <a:t> 10 а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Владимирова </a:t>
            </a:r>
            <a:r>
              <a:rPr lang="ru-RU" dirty="0" err="1" smtClean="0"/>
              <a:t>ксения</a:t>
            </a:r>
            <a:r>
              <a:rPr lang="ru-RU" dirty="0" smtClean="0"/>
              <a:t> 10 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60350"/>
            <a:ext cx="10396538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Мотивация выбора кейса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1200" y="1033463"/>
            <a:ext cx="10394950" cy="14192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Мы гордимся нашим школьным краеведческим музеем «страницы истории </a:t>
            </a:r>
            <a:r>
              <a:rPr lang="ru-RU" sz="1800" dirty="0" err="1" smtClean="0"/>
              <a:t>кунцева</a:t>
            </a:r>
            <a:r>
              <a:rPr lang="ru-RU" sz="1800" dirty="0" smtClean="0"/>
              <a:t>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Мы хотим познакомить с его экспозициями всех желающих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Мы надеемся заинтересовать историей нашей страны как можно больше людей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5350" y="2493963"/>
            <a:ext cx="10394950" cy="8651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Зачем мне это нужно</a:t>
            </a:r>
            <a:endParaRPr lang="ru-RU" sz="36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781050" y="3444875"/>
            <a:ext cx="2078038" cy="36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Павел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идеатор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09550" y="3994150"/>
            <a:ext cx="3514725" cy="1563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получить новые умения и опыт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показать свои навыки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моя благодарность  родной школе </a:t>
            </a:r>
            <a:endParaRPr lang="ru-RU" sz="1600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52900" y="3449638"/>
            <a:ext cx="3262313" cy="35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Армен 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панораммастер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3913188" y="3989388"/>
            <a:ext cx="3714750" cy="1543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повысить уровень компетенций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попрактиковаться в программном деле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отдать честь ветеранам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8291513" y="3468688"/>
            <a:ext cx="2411412" cy="3587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Ксения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презентёр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8032750" y="3933825"/>
            <a:ext cx="3497263" cy="1685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научиться работать в команде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повысить свои знания по информатике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сделать полезное дело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422275"/>
            <a:ext cx="10396538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Наши Цели и задачи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3900" y="1411288"/>
            <a:ext cx="10394950" cy="362267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Цель: создание виртуального музея или экспозиции с использованием мультимедийных презентационных технологий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Задачи: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/>
              <a:t>Изучить </a:t>
            </a:r>
            <a:r>
              <a:rPr lang="ru-RU" sz="1800" dirty="0" smtClean="0"/>
              <a:t>технологические  </a:t>
            </a:r>
            <a:r>
              <a:rPr lang="ru-RU" sz="1800" dirty="0"/>
              <a:t>аспекты оцифровки музейных </a:t>
            </a:r>
            <a:r>
              <a:rPr lang="ru-RU" sz="1800" dirty="0" smtClean="0"/>
              <a:t>экспонатов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Предоставить </a:t>
            </a:r>
            <a:r>
              <a:rPr lang="ru-RU" sz="1800" dirty="0"/>
              <a:t>инструкцию по оцифровке музейных </a:t>
            </a:r>
            <a:r>
              <a:rPr lang="ru-RU" sz="1800" dirty="0" smtClean="0"/>
              <a:t>экспонатов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Оцифровать </a:t>
            </a:r>
            <a:r>
              <a:rPr lang="ru-RU" sz="1800" dirty="0"/>
              <a:t>школьный музей или </a:t>
            </a:r>
            <a:r>
              <a:rPr lang="ru-RU" sz="1800" dirty="0" smtClean="0"/>
              <a:t>экспозицию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Структурировать </a:t>
            </a:r>
            <a:r>
              <a:rPr lang="ru-RU" sz="1800" dirty="0"/>
              <a:t>и описать оцифрованные </a:t>
            </a:r>
            <a:r>
              <a:rPr lang="ru-RU" sz="1800" dirty="0" smtClean="0"/>
              <a:t>экспонаты</a:t>
            </a: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322263"/>
            <a:ext cx="10394950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/>
              <a:t>эТап</a:t>
            </a:r>
            <a:r>
              <a:rPr lang="ru-RU" sz="3600" dirty="0"/>
              <a:t> «исследование»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550" y="1362075"/>
            <a:ext cx="4568825" cy="67945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Направления работы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47675" y="2173288"/>
            <a:ext cx="5376863" cy="3000375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Изучить основные технические средства оцифровки</a:t>
            </a:r>
          </a:p>
          <a:p>
            <a:pPr fontAlgn="auto"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Проанализировать известные способы цифровой съёмки объектов</a:t>
            </a:r>
          </a:p>
          <a:p>
            <a:pPr fontAlgn="auto"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Подобрать перечень доступного оборудования для работы</a:t>
            </a:r>
          </a:p>
          <a:p>
            <a:pPr fontAlgn="auto"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Изучить уровень необходимого освещения для качественной съёмки</a:t>
            </a:r>
          </a:p>
          <a:p>
            <a:pPr fontAlgn="auto">
              <a:spcAft>
                <a:spcPts val="0"/>
              </a:spcAft>
              <a:buClr>
                <a:srgbClr val="B80E0F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Изучить возможности программного продукта «ОСЗ. </a:t>
            </a:r>
            <a:r>
              <a:rPr lang="ru-RU" dirty="0" err="1">
                <a:solidFill>
                  <a:prstClr val="black"/>
                </a:solidFill>
              </a:rPr>
              <a:t>Хронолайнер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2850" y="1411288"/>
            <a:ext cx="4454525" cy="681037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Основные цели и задачи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32513" y="2173288"/>
            <a:ext cx="5087937" cy="2513012"/>
          </a:xfr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Осмотр музея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Выбор экспозиции для оцифровки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Анализ экспонатов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Изучение методов работы по съёмке экспонатов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Работа с литературой по обработке цифровой </a:t>
            </a:r>
            <a:r>
              <a:rPr lang="ru-RU" sz="1900" dirty="0" smtClean="0"/>
              <a:t>информации</a:t>
            </a:r>
            <a:endParaRPr lang="ru-RU" sz="19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447675"/>
            <a:ext cx="10396538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Осмотр музея и выбор экспозиции</a:t>
            </a:r>
            <a:endParaRPr lang="ru-RU" sz="3600" dirty="0"/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788" y="1963738"/>
            <a:ext cx="3600450" cy="2698750"/>
          </a:xfrm>
        </p:spPr>
      </p:pic>
      <p:pic>
        <p:nvPicPr>
          <p:cNvPr id="25603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51038"/>
            <a:ext cx="3598863" cy="2701925"/>
          </a:xfrm>
        </p:spPr>
      </p:pic>
      <p:pic>
        <p:nvPicPr>
          <p:cNvPr id="25604" name="Объект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5738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660400"/>
            <a:ext cx="9710738" cy="1158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Для оцифровки выбрали </a:t>
            </a:r>
            <a:r>
              <a:rPr lang="ru-RU" sz="3600" dirty="0" smtClean="0"/>
              <a:t>экспозицию</a:t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зале славы</a:t>
            </a:r>
          </a:p>
        </p:txBody>
      </p:sp>
      <p:pic>
        <p:nvPicPr>
          <p:cNvPr id="2662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452563"/>
            <a:ext cx="5245100" cy="3932237"/>
          </a:xfrm>
        </p:spPr>
      </p:pic>
      <p:pic>
        <p:nvPicPr>
          <p:cNvPr id="26627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263" y="2160588"/>
            <a:ext cx="3651250" cy="28686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63" y="573088"/>
            <a:ext cx="10396537" cy="979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Изучение экспонатов, работа с литературой</a:t>
            </a:r>
            <a:endParaRPr lang="ru-RU" sz="3600" dirty="0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063750"/>
            <a:ext cx="3600450" cy="2701925"/>
          </a:xfrm>
        </p:spPr>
      </p:pic>
      <p:pic>
        <p:nvPicPr>
          <p:cNvPr id="27651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4788" y="2063750"/>
            <a:ext cx="3600450" cy="2700338"/>
          </a:xfrm>
        </p:spPr>
      </p:pic>
      <p:pic>
        <p:nvPicPr>
          <p:cNvPr id="27652" name="Объект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3" y="206375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732</TotalTime>
  <Words>668</Words>
  <Application>Microsoft Office PowerPoint</Application>
  <PresentationFormat>Произвольный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Главное мероприятие</vt:lpstr>
      <vt:lpstr>АРХИВАРИУСЫ</vt:lpstr>
      <vt:lpstr>Кейс № 2. создание виртуального музея</vt:lpstr>
      <vt:lpstr>Наша команда</vt:lpstr>
      <vt:lpstr>Мотивация выбора кейса</vt:lpstr>
      <vt:lpstr>Наши Цели и задачи</vt:lpstr>
      <vt:lpstr>эТап «исследование»</vt:lpstr>
      <vt:lpstr>Осмотр музея и выбор экспозиции</vt:lpstr>
      <vt:lpstr>Для оцифровки выбрали экспозицию в зале славы</vt:lpstr>
      <vt:lpstr>Изучение экспонатов, работа с литературой</vt:lpstr>
      <vt:lpstr>Поиск методов съёмки</vt:lpstr>
      <vt:lpstr>эТап «проектирование»</vt:lpstr>
      <vt:lpstr>Сканирование и съёмка</vt:lpstr>
      <vt:lpstr>Создание панорамы</vt:lpstr>
      <vt:lpstr>Панорама экспозиции</vt:lpstr>
      <vt:lpstr>эТап «прототипирование»</vt:lpstr>
      <vt:lpstr>Работа над прототипом</vt:lpstr>
      <vt:lpstr>Необходимое оборудование</vt:lpstr>
      <vt:lpstr>Перспективы проекта</vt:lpstr>
      <vt:lpstr>Используемые ресурсы</vt:lpstr>
      <vt:lpstr>Чему я научился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АРХИВАРИУСЫ</dc:title>
  <dc:creator>Екатерина Устинова</dc:creator>
  <cp:lastModifiedBy>Парсегова А.Г.</cp:lastModifiedBy>
  <cp:revision>55</cp:revision>
  <dcterms:created xsi:type="dcterms:W3CDTF">2015-02-04T19:48:22Z</dcterms:created>
  <dcterms:modified xsi:type="dcterms:W3CDTF">2015-02-17T15:58:25Z</dcterms:modified>
</cp:coreProperties>
</file>