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5"/>
  </p:notesMasterIdLst>
  <p:sldIdLst>
    <p:sldId id="296" r:id="rId2"/>
    <p:sldId id="256" r:id="rId3"/>
    <p:sldId id="257" r:id="rId4"/>
    <p:sldId id="258" r:id="rId5"/>
    <p:sldId id="278" r:id="rId6"/>
    <p:sldId id="259" r:id="rId7"/>
    <p:sldId id="270" r:id="rId8"/>
    <p:sldId id="271" r:id="rId9"/>
    <p:sldId id="277" r:id="rId10"/>
    <p:sldId id="279" r:id="rId11"/>
    <p:sldId id="280" r:id="rId12"/>
    <p:sldId id="262" r:id="rId13"/>
    <p:sldId id="263" r:id="rId14"/>
    <p:sldId id="282" r:id="rId15"/>
    <p:sldId id="297" r:id="rId16"/>
    <p:sldId id="281" r:id="rId17"/>
    <p:sldId id="283" r:id="rId18"/>
    <p:sldId id="265" r:id="rId19"/>
    <p:sldId id="284" r:id="rId20"/>
    <p:sldId id="285" r:id="rId21"/>
    <p:sldId id="286" r:id="rId22"/>
    <p:sldId id="266" r:id="rId23"/>
    <p:sldId id="287" r:id="rId24"/>
    <p:sldId id="267" r:id="rId25"/>
    <p:sldId id="289" r:id="rId26"/>
    <p:sldId id="288" r:id="rId27"/>
    <p:sldId id="290" r:id="rId28"/>
    <p:sldId id="292" r:id="rId29"/>
    <p:sldId id="268" r:id="rId30"/>
    <p:sldId id="295" r:id="rId31"/>
    <p:sldId id="294" r:id="rId32"/>
    <p:sldId id="293" r:id="rId33"/>
    <p:sldId id="269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79" autoAdjust="0"/>
    <p:restoredTop sz="94660"/>
  </p:normalViewPr>
  <p:slideViewPr>
    <p:cSldViewPr>
      <p:cViewPr>
        <p:scale>
          <a:sx n="76" d="100"/>
          <a:sy n="76" d="100"/>
        </p:scale>
        <p:origin x="-2628" y="-8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B46FDE-6923-4BD8-91A3-732E89F1E0C2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8086F-4059-4316-B8C6-0BA039999E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3824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8086F-4059-4316-B8C6-0BA039999E9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8086F-4059-4316-B8C6-0BA039999E9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D1DA5-F619-4C59-BCAC-666F7D3221C0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2CE47-9599-4C7C-919E-8C755ADDB7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D1DA5-F619-4C59-BCAC-666F7D3221C0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2CE47-9599-4C7C-919E-8C755ADDB7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D1DA5-F619-4C59-BCAC-666F7D3221C0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2CE47-9599-4C7C-919E-8C755ADDB7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D1DA5-F619-4C59-BCAC-666F7D3221C0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2CE47-9599-4C7C-919E-8C755ADDB7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D1DA5-F619-4C59-BCAC-666F7D3221C0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2CE47-9599-4C7C-919E-8C755ADDB7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D1DA5-F619-4C59-BCAC-666F7D3221C0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2CE47-9599-4C7C-919E-8C755ADDB7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D1DA5-F619-4C59-BCAC-666F7D3221C0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2CE47-9599-4C7C-919E-8C755ADDB7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D1DA5-F619-4C59-BCAC-666F7D3221C0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2CE47-9599-4C7C-919E-8C755ADDB7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D1DA5-F619-4C59-BCAC-666F7D3221C0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2CE47-9599-4C7C-919E-8C755ADDB7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D1DA5-F619-4C59-BCAC-666F7D3221C0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2CE47-9599-4C7C-919E-8C755ADDB7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D1DA5-F619-4C59-BCAC-666F7D3221C0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6D2CE47-9599-4C7C-919E-8C755ADDB7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39D1DA5-F619-4C59-BCAC-666F7D3221C0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6D2CE47-9599-4C7C-919E-8C755ADDB72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980728"/>
            <a:ext cx="7775848" cy="3168352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>Инструкция по работе</a:t>
            </a:r>
            <a:br>
              <a:rPr lang="ru-RU" sz="5400" dirty="0" smtClean="0"/>
            </a:br>
            <a:r>
              <a:rPr lang="ru-RU" sz="5400" dirty="0" smtClean="0"/>
              <a:t>с программой</a:t>
            </a:r>
            <a:br>
              <a:rPr lang="ru-RU" sz="5400" dirty="0" smtClean="0"/>
            </a:br>
            <a:r>
              <a:rPr lang="en-US" sz="5400" dirty="0" smtClean="0"/>
              <a:t>«OC3 </a:t>
            </a:r>
            <a:r>
              <a:rPr lang="ru-RU" sz="5400" dirty="0" smtClean="0"/>
              <a:t>Хронолайнер</a:t>
            </a:r>
            <a:r>
              <a:rPr lang="en-US" sz="5400" dirty="0" smtClean="0"/>
              <a:t>»</a:t>
            </a:r>
            <a:r>
              <a:rPr lang="ru-RU" sz="5400" dirty="0" smtClean="0"/>
              <a:t> </a:t>
            </a:r>
            <a:endParaRPr lang="ru-RU" sz="5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2002724"/>
            <a:ext cx="9144000" cy="485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2"/>
          <p:cNvGrpSpPr/>
          <p:nvPr/>
        </p:nvGrpSpPr>
        <p:grpSpPr>
          <a:xfrm>
            <a:off x="5572132" y="5572140"/>
            <a:ext cx="3373680" cy="1285860"/>
            <a:chOff x="4636028" y="2691820"/>
            <a:chExt cx="3373680" cy="1285860"/>
          </a:xfrm>
        </p:grpSpPr>
        <p:sp>
          <p:nvSpPr>
            <p:cNvPr id="4" name="TextBox 3"/>
            <p:cNvSpPr txBox="1"/>
            <p:nvPr/>
          </p:nvSpPr>
          <p:spPr>
            <a:xfrm>
              <a:off x="4636028" y="3331349"/>
              <a:ext cx="3373680" cy="646331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ru-RU" dirty="0" smtClean="0"/>
                <a:t>Вводим описание хронолинии</a:t>
              </a:r>
            </a:p>
            <a:p>
              <a:pPr algn="ctr"/>
              <a:r>
                <a:rPr lang="ru-RU" dirty="0" smtClean="0"/>
                <a:t> и нажимаем далее</a:t>
              </a:r>
              <a:endParaRPr lang="ru-RU" dirty="0"/>
            </a:p>
          </p:txBody>
        </p:sp>
        <p:cxnSp>
          <p:nvCxnSpPr>
            <p:cNvPr id="5" name="Прямая со стрелкой 4"/>
            <p:cNvCxnSpPr/>
            <p:nvPr/>
          </p:nvCxnSpPr>
          <p:spPr>
            <a:xfrm flipH="1" flipV="1">
              <a:off x="4921780" y="2691820"/>
              <a:ext cx="360040" cy="38869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16644" y="2002724"/>
            <a:ext cx="9160644" cy="485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2"/>
          <p:cNvGrpSpPr/>
          <p:nvPr/>
        </p:nvGrpSpPr>
        <p:grpSpPr>
          <a:xfrm>
            <a:off x="4572000" y="5572139"/>
            <a:ext cx="4482509" cy="1285860"/>
            <a:chOff x="3635896" y="2235633"/>
            <a:chExt cx="4482509" cy="1182823"/>
          </a:xfrm>
        </p:grpSpPr>
        <p:sp>
          <p:nvSpPr>
            <p:cNvPr id="4" name="TextBox 3"/>
            <p:cNvSpPr txBox="1"/>
            <p:nvPr/>
          </p:nvSpPr>
          <p:spPr>
            <a:xfrm>
              <a:off x="3635896" y="2495126"/>
              <a:ext cx="4482509" cy="92333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ru-RU" dirty="0" smtClean="0"/>
                <a:t>Выбираем изображение для хронолинии</a:t>
              </a:r>
            </a:p>
            <a:p>
              <a:pPr algn="ctr"/>
              <a:r>
                <a:rPr lang="ru-RU" dirty="0" smtClean="0"/>
                <a:t>и ставим галочку для использования</a:t>
              </a:r>
            </a:p>
            <a:p>
              <a:pPr algn="ctr"/>
              <a:r>
                <a:rPr lang="ru-RU" dirty="0"/>
                <a:t>ф</a:t>
              </a:r>
              <a:r>
                <a:rPr lang="ru-RU" dirty="0" smtClean="0"/>
                <a:t>отографии в карте событий</a:t>
              </a:r>
            </a:p>
          </p:txBody>
        </p:sp>
        <p:cxnSp>
          <p:nvCxnSpPr>
            <p:cNvPr id="5" name="Прямая со стрелкой 4"/>
            <p:cNvCxnSpPr/>
            <p:nvPr/>
          </p:nvCxnSpPr>
          <p:spPr>
            <a:xfrm rot="10800000">
              <a:off x="4993218" y="2235633"/>
              <a:ext cx="370870" cy="25726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2002724"/>
            <a:ext cx="9160644" cy="485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Прямая со стрелкой 2"/>
          <p:cNvCxnSpPr/>
          <p:nvPr/>
        </p:nvCxnSpPr>
        <p:spPr>
          <a:xfrm flipH="1" flipV="1">
            <a:off x="6000760" y="5572140"/>
            <a:ext cx="360040" cy="3886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-16644" y="2029550"/>
            <a:ext cx="9160644" cy="482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Группа 4"/>
          <p:cNvGrpSpPr/>
          <p:nvPr/>
        </p:nvGrpSpPr>
        <p:grpSpPr>
          <a:xfrm>
            <a:off x="1571604" y="3214686"/>
            <a:ext cx="5211427" cy="866058"/>
            <a:chOff x="3725139" y="2104206"/>
            <a:chExt cx="5211427" cy="866058"/>
          </a:xfrm>
        </p:grpSpPr>
        <p:sp>
          <p:nvSpPr>
            <p:cNvPr id="6" name="TextBox 5"/>
            <p:cNvSpPr txBox="1"/>
            <p:nvPr/>
          </p:nvSpPr>
          <p:spPr>
            <a:xfrm>
              <a:off x="3725139" y="2600932"/>
              <a:ext cx="5211427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ru-RU" dirty="0" smtClean="0"/>
                <a:t>Создаем событие, указывая дату на хронолинии</a:t>
              </a:r>
            </a:p>
          </p:txBody>
        </p:sp>
        <p:cxnSp>
          <p:nvCxnSpPr>
            <p:cNvPr id="7" name="Прямая со стрелкой 6"/>
            <p:cNvCxnSpPr/>
            <p:nvPr/>
          </p:nvCxnSpPr>
          <p:spPr>
            <a:xfrm flipH="1" flipV="1">
              <a:off x="5004048" y="2104206"/>
              <a:ext cx="360040" cy="38869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8" name="Прямая со стрелкой 7"/>
          <p:cNvCxnSpPr/>
          <p:nvPr/>
        </p:nvCxnSpPr>
        <p:spPr>
          <a:xfrm flipH="1">
            <a:off x="2357422" y="5643578"/>
            <a:ext cx="512440" cy="54741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2002724"/>
            <a:ext cx="9143999" cy="485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357686" y="92867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Пишем событие</a:t>
            </a:r>
          </a:p>
        </p:txBody>
      </p:sp>
      <p:grpSp>
        <p:nvGrpSpPr>
          <p:cNvPr id="3" name="Группа 16"/>
          <p:cNvGrpSpPr/>
          <p:nvPr/>
        </p:nvGrpSpPr>
        <p:grpSpPr>
          <a:xfrm>
            <a:off x="3000363" y="1357297"/>
            <a:ext cx="4823999" cy="1357324"/>
            <a:chOff x="3029433" y="1198586"/>
            <a:chExt cx="4134857" cy="832686"/>
          </a:xfrm>
        </p:grpSpPr>
        <p:sp>
          <p:nvSpPr>
            <p:cNvPr id="11" name="TextBox 10"/>
            <p:cNvSpPr txBox="1"/>
            <p:nvPr/>
          </p:nvSpPr>
          <p:spPr>
            <a:xfrm>
              <a:off x="3203850" y="1198586"/>
              <a:ext cx="3960440" cy="394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Дата выходит согласно выбранной</a:t>
              </a:r>
            </a:p>
            <a:p>
              <a:pPr algn="ctr"/>
              <a:r>
                <a:rPr lang="ru-RU" dirty="0" smtClean="0"/>
                <a:t>на хронолинии</a:t>
              </a:r>
              <a:endParaRPr lang="ru-RU" dirty="0"/>
            </a:p>
          </p:txBody>
        </p:sp>
        <p:cxnSp>
          <p:nvCxnSpPr>
            <p:cNvPr id="13" name="Прямая со стрелкой 12"/>
            <p:cNvCxnSpPr/>
            <p:nvPr/>
          </p:nvCxnSpPr>
          <p:spPr>
            <a:xfrm rot="5400000">
              <a:off x="2986457" y="1373040"/>
              <a:ext cx="701208" cy="61525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" name="Группа 21"/>
          <p:cNvGrpSpPr/>
          <p:nvPr/>
        </p:nvGrpSpPr>
        <p:grpSpPr>
          <a:xfrm>
            <a:off x="7236296" y="2060848"/>
            <a:ext cx="1814009" cy="941006"/>
            <a:chOff x="7236296" y="2060848"/>
            <a:chExt cx="1814009" cy="941006"/>
          </a:xfrm>
        </p:grpSpPr>
        <p:sp>
          <p:nvSpPr>
            <p:cNvPr id="18" name="TextBox 17"/>
            <p:cNvSpPr txBox="1"/>
            <p:nvPr/>
          </p:nvSpPr>
          <p:spPr>
            <a:xfrm>
              <a:off x="7573633" y="2355523"/>
              <a:ext cx="14766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Заполняем</a:t>
              </a:r>
            </a:p>
            <a:p>
              <a:pPr algn="ctr"/>
              <a:r>
                <a:rPr lang="ru-RU" dirty="0"/>
                <a:t>о</a:t>
              </a:r>
              <a:r>
                <a:rPr lang="ru-RU" dirty="0" smtClean="0"/>
                <a:t>писание</a:t>
              </a:r>
              <a:endParaRPr lang="ru-RU" dirty="0"/>
            </a:p>
          </p:txBody>
        </p:sp>
        <p:cxnSp>
          <p:nvCxnSpPr>
            <p:cNvPr id="20" name="Прямая со стрелкой 19"/>
            <p:cNvCxnSpPr/>
            <p:nvPr/>
          </p:nvCxnSpPr>
          <p:spPr>
            <a:xfrm flipH="1" flipV="1">
              <a:off x="7236296" y="2060848"/>
              <a:ext cx="720080" cy="28803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Группа 27"/>
          <p:cNvGrpSpPr/>
          <p:nvPr/>
        </p:nvGrpSpPr>
        <p:grpSpPr>
          <a:xfrm>
            <a:off x="0" y="3141175"/>
            <a:ext cx="1601416" cy="1148470"/>
            <a:chOff x="-197768" y="2420888"/>
            <a:chExt cx="1601416" cy="1148470"/>
          </a:xfrm>
        </p:grpSpPr>
        <p:cxnSp>
          <p:nvCxnSpPr>
            <p:cNvPr id="24" name="Прямая со стрелкой 23"/>
            <p:cNvCxnSpPr/>
            <p:nvPr/>
          </p:nvCxnSpPr>
          <p:spPr>
            <a:xfrm flipV="1">
              <a:off x="971600" y="2420888"/>
              <a:ext cx="432048" cy="50405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-197768" y="2923027"/>
              <a:ext cx="15476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Добавляем фотографии</a:t>
              </a:r>
              <a:endParaRPr lang="ru-RU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2029550"/>
            <a:ext cx="9144000" cy="482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Группа 7"/>
          <p:cNvGrpSpPr/>
          <p:nvPr/>
        </p:nvGrpSpPr>
        <p:grpSpPr>
          <a:xfrm>
            <a:off x="4000496" y="1000108"/>
            <a:ext cx="5143504" cy="1857388"/>
            <a:chOff x="4000496" y="1000108"/>
            <a:chExt cx="5143504" cy="1857388"/>
          </a:xfrm>
        </p:grpSpPr>
        <p:sp>
          <p:nvSpPr>
            <p:cNvPr id="4" name="TextBox 3"/>
            <p:cNvSpPr txBox="1"/>
            <p:nvPr/>
          </p:nvSpPr>
          <p:spPr>
            <a:xfrm>
              <a:off x="4786314" y="1000108"/>
              <a:ext cx="435768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При добавлении описания можно менять шрифт, цвет и  размер шрифта и т.д.</a:t>
              </a:r>
              <a:endParaRPr lang="ru-RU" dirty="0"/>
            </a:p>
          </p:txBody>
        </p:sp>
        <p:cxnSp>
          <p:nvCxnSpPr>
            <p:cNvPr id="6" name="Прямая со стрелкой 5"/>
            <p:cNvCxnSpPr/>
            <p:nvPr/>
          </p:nvCxnSpPr>
          <p:spPr>
            <a:xfrm rot="10800000" flipV="1">
              <a:off x="4000496" y="1643050"/>
              <a:ext cx="1428760" cy="121444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2002724"/>
            <a:ext cx="9160644" cy="485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Группа 33"/>
          <p:cNvGrpSpPr/>
          <p:nvPr/>
        </p:nvGrpSpPr>
        <p:grpSpPr>
          <a:xfrm>
            <a:off x="1142976" y="4714884"/>
            <a:ext cx="1656184" cy="874355"/>
            <a:chOff x="1259632" y="4714884"/>
            <a:chExt cx="1656184" cy="874355"/>
          </a:xfrm>
        </p:grpSpPr>
        <p:sp>
          <p:nvSpPr>
            <p:cNvPr id="30" name="TextBox 29"/>
            <p:cNvSpPr txBox="1"/>
            <p:nvPr/>
          </p:nvSpPr>
          <p:spPr>
            <a:xfrm>
              <a:off x="1259632" y="4714884"/>
              <a:ext cx="16561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Добавляем поле</a:t>
              </a:r>
              <a:endParaRPr lang="ru-RU" dirty="0"/>
            </a:p>
          </p:txBody>
        </p:sp>
        <p:cxnSp>
          <p:nvCxnSpPr>
            <p:cNvPr id="32" name="Прямая со стрелкой 31"/>
            <p:cNvCxnSpPr>
              <a:stCxn id="30" idx="2"/>
            </p:cNvCxnSpPr>
            <p:nvPr/>
          </p:nvCxnSpPr>
          <p:spPr>
            <a:xfrm rot="16200000" flipH="1">
              <a:off x="1991714" y="5457225"/>
              <a:ext cx="228024" cy="36004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2002724"/>
            <a:ext cx="9144001" cy="485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Группа 38"/>
          <p:cNvGrpSpPr/>
          <p:nvPr/>
        </p:nvGrpSpPr>
        <p:grpSpPr>
          <a:xfrm>
            <a:off x="3643306" y="6143644"/>
            <a:ext cx="3953030" cy="369332"/>
            <a:chOff x="3643306" y="6143644"/>
            <a:chExt cx="3953030" cy="369332"/>
          </a:xfrm>
        </p:grpSpPr>
        <p:cxnSp>
          <p:nvCxnSpPr>
            <p:cNvPr id="37" name="Прямая со стрелкой 36"/>
            <p:cNvCxnSpPr/>
            <p:nvPr/>
          </p:nvCxnSpPr>
          <p:spPr>
            <a:xfrm>
              <a:off x="5857884" y="6357958"/>
              <a:ext cx="642942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3643306" y="6143644"/>
              <a:ext cx="39530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Сохраняем карточку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2029550"/>
            <a:ext cx="9160644" cy="482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38"/>
          <p:cNvGrpSpPr/>
          <p:nvPr/>
        </p:nvGrpSpPr>
        <p:grpSpPr>
          <a:xfrm>
            <a:off x="539552" y="4429132"/>
            <a:ext cx="2880320" cy="933210"/>
            <a:chOff x="5148064" y="5962840"/>
            <a:chExt cx="2880320" cy="933210"/>
          </a:xfrm>
        </p:grpSpPr>
        <p:cxnSp>
          <p:nvCxnSpPr>
            <p:cNvPr id="4" name="Прямая со стрелкой 3"/>
            <p:cNvCxnSpPr/>
            <p:nvPr/>
          </p:nvCxnSpPr>
          <p:spPr>
            <a:xfrm flipH="1">
              <a:off x="6037240" y="6391468"/>
              <a:ext cx="216024" cy="50458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5148064" y="5962840"/>
              <a:ext cx="28803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Карточка на хронолинии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2029550"/>
            <a:ext cx="9144000" cy="482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6"/>
          <p:cNvGrpSpPr/>
          <p:nvPr/>
        </p:nvGrpSpPr>
        <p:grpSpPr>
          <a:xfrm>
            <a:off x="357158" y="2857496"/>
            <a:ext cx="2664296" cy="1294403"/>
            <a:chOff x="179512" y="1340768"/>
            <a:chExt cx="2664296" cy="1294403"/>
          </a:xfrm>
        </p:grpSpPr>
        <p:sp>
          <p:nvSpPr>
            <p:cNvPr id="4" name="TextBox 3"/>
            <p:cNvSpPr txBox="1"/>
            <p:nvPr/>
          </p:nvSpPr>
          <p:spPr>
            <a:xfrm>
              <a:off x="179512" y="1988840"/>
              <a:ext cx="26642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Разные формы демонстрации данных</a:t>
              </a:r>
              <a:endParaRPr lang="ru-RU" dirty="0"/>
            </a:p>
          </p:txBody>
        </p:sp>
        <p:cxnSp>
          <p:nvCxnSpPr>
            <p:cNvPr id="6" name="Прямая со стрелкой 5"/>
            <p:cNvCxnSpPr>
              <a:stCxn id="4" idx="0"/>
            </p:cNvCxnSpPr>
            <p:nvPr/>
          </p:nvCxnSpPr>
          <p:spPr>
            <a:xfrm flipH="1" flipV="1">
              <a:off x="1043608" y="1340768"/>
              <a:ext cx="468052" cy="64807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Прямая со стрелкой 2"/>
          <p:cNvCxnSpPr/>
          <p:nvPr/>
        </p:nvCxnSpPr>
        <p:spPr>
          <a:xfrm flipH="1" flipV="1">
            <a:off x="2195736" y="2636912"/>
            <a:ext cx="1152128" cy="108012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771800" y="378904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Загружаем Хронолайнер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2002724"/>
            <a:ext cx="9160644" cy="485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13"/>
          <p:cNvGrpSpPr/>
          <p:nvPr/>
        </p:nvGrpSpPr>
        <p:grpSpPr>
          <a:xfrm>
            <a:off x="3563888" y="2928934"/>
            <a:ext cx="2520280" cy="2428892"/>
            <a:chOff x="3419872" y="1124744"/>
            <a:chExt cx="2520280" cy="1571402"/>
          </a:xfrm>
        </p:grpSpPr>
        <p:sp>
          <p:nvSpPr>
            <p:cNvPr id="10" name="TextBox 9"/>
            <p:cNvSpPr txBox="1"/>
            <p:nvPr/>
          </p:nvSpPr>
          <p:spPr>
            <a:xfrm>
              <a:off x="3419872" y="1772816"/>
              <a:ext cx="252028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Использование фона преображает вид экспозиции</a:t>
              </a:r>
              <a:endParaRPr lang="ru-RU" dirty="0"/>
            </a:p>
          </p:txBody>
        </p:sp>
        <p:cxnSp>
          <p:nvCxnSpPr>
            <p:cNvPr id="12" name="Прямая со стрелкой 11"/>
            <p:cNvCxnSpPr/>
            <p:nvPr/>
          </p:nvCxnSpPr>
          <p:spPr>
            <a:xfrm flipH="1" flipV="1">
              <a:off x="4283968" y="1124744"/>
              <a:ext cx="324036" cy="64807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2002724"/>
            <a:ext cx="9144001" cy="485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Группа 19"/>
          <p:cNvGrpSpPr/>
          <p:nvPr/>
        </p:nvGrpSpPr>
        <p:grpSpPr>
          <a:xfrm>
            <a:off x="4714876" y="2714620"/>
            <a:ext cx="3888432" cy="1355378"/>
            <a:chOff x="4716016" y="1268760"/>
            <a:chExt cx="3888432" cy="1355378"/>
          </a:xfrm>
        </p:grpSpPr>
        <p:sp>
          <p:nvSpPr>
            <p:cNvPr id="16" name="TextBox 15"/>
            <p:cNvSpPr txBox="1"/>
            <p:nvPr/>
          </p:nvSpPr>
          <p:spPr>
            <a:xfrm>
              <a:off x="4716016" y="1700808"/>
              <a:ext cx="388843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Если экспозиция содержит много событий, можно воспользоваться поиском для нахождения данных</a:t>
              </a:r>
              <a:endParaRPr lang="ru-RU" dirty="0"/>
            </a:p>
          </p:txBody>
        </p:sp>
        <p:cxnSp>
          <p:nvCxnSpPr>
            <p:cNvPr id="18" name="Прямая со стрелкой 17"/>
            <p:cNvCxnSpPr/>
            <p:nvPr/>
          </p:nvCxnSpPr>
          <p:spPr>
            <a:xfrm flipV="1">
              <a:off x="5076056" y="1268760"/>
              <a:ext cx="360040" cy="43204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2029550"/>
            <a:ext cx="9160644" cy="482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Группа 5"/>
          <p:cNvGrpSpPr/>
          <p:nvPr/>
        </p:nvGrpSpPr>
        <p:grpSpPr>
          <a:xfrm>
            <a:off x="155326" y="1000108"/>
            <a:ext cx="4392488" cy="1571636"/>
            <a:chOff x="539552" y="1205977"/>
            <a:chExt cx="3672408" cy="1888778"/>
          </a:xfrm>
        </p:grpSpPr>
        <p:sp>
          <p:nvSpPr>
            <p:cNvPr id="3" name="TextBox 2"/>
            <p:cNvSpPr txBox="1"/>
            <p:nvPr/>
          </p:nvSpPr>
          <p:spPr>
            <a:xfrm>
              <a:off x="539552" y="1205977"/>
              <a:ext cx="3672408" cy="11096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 Существует 4 рабочие области, можно выбрать для себя ту, в которой будет удобнее работать</a:t>
              </a:r>
              <a:endParaRPr lang="ru-RU" dirty="0"/>
            </a:p>
          </p:txBody>
        </p:sp>
        <p:cxnSp>
          <p:nvCxnSpPr>
            <p:cNvPr id="5" name="Прямая со стрелкой 4"/>
            <p:cNvCxnSpPr/>
            <p:nvPr/>
          </p:nvCxnSpPr>
          <p:spPr>
            <a:xfrm rot="10800000" flipV="1">
              <a:off x="1365292" y="2493780"/>
              <a:ext cx="776449" cy="60097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2002724"/>
            <a:ext cx="9160644" cy="485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Группа 16"/>
          <p:cNvGrpSpPr/>
          <p:nvPr/>
        </p:nvGrpSpPr>
        <p:grpSpPr>
          <a:xfrm>
            <a:off x="2478594" y="1071546"/>
            <a:ext cx="6665406" cy="1643074"/>
            <a:chOff x="2185812" y="1071546"/>
            <a:chExt cx="7260110" cy="1643074"/>
          </a:xfrm>
        </p:grpSpPr>
        <p:cxnSp>
          <p:nvCxnSpPr>
            <p:cNvPr id="11" name="Прямая со стрелкой 10"/>
            <p:cNvCxnSpPr>
              <a:stCxn id="13" idx="1"/>
            </p:cNvCxnSpPr>
            <p:nvPr/>
          </p:nvCxnSpPr>
          <p:spPr>
            <a:xfrm rot="10800000" flipV="1">
              <a:off x="2185812" y="1256212"/>
              <a:ext cx="3433509" cy="145840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5619320" y="1071546"/>
              <a:ext cx="38266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Также есть 2 вида просмотра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6250"/>
          <a:stretch>
            <a:fillRect/>
          </a:stretch>
        </p:blipFill>
        <p:spPr bwMode="auto">
          <a:xfrm>
            <a:off x="0" y="2057400"/>
            <a:ext cx="910780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Группа 5"/>
          <p:cNvGrpSpPr/>
          <p:nvPr/>
        </p:nvGrpSpPr>
        <p:grpSpPr>
          <a:xfrm>
            <a:off x="428596" y="3000372"/>
            <a:ext cx="2304256" cy="2428892"/>
            <a:chOff x="467544" y="558150"/>
            <a:chExt cx="2304256" cy="2714060"/>
          </a:xfrm>
        </p:grpSpPr>
        <p:sp>
          <p:nvSpPr>
            <p:cNvPr id="3" name="TextBox 2"/>
            <p:cNvSpPr txBox="1"/>
            <p:nvPr/>
          </p:nvSpPr>
          <p:spPr>
            <a:xfrm>
              <a:off x="467544" y="2348880"/>
              <a:ext cx="23042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Самая интересная рабочая область – это Карта событий</a:t>
              </a:r>
              <a:endParaRPr lang="ru-RU" dirty="0"/>
            </a:p>
          </p:txBody>
        </p:sp>
        <p:cxnSp>
          <p:nvCxnSpPr>
            <p:cNvPr id="5" name="Прямая со стрелкой 4"/>
            <p:cNvCxnSpPr>
              <a:stCxn id="3" idx="0"/>
            </p:cNvCxnSpPr>
            <p:nvPr/>
          </p:nvCxnSpPr>
          <p:spPr>
            <a:xfrm rot="16200000" flipV="1">
              <a:off x="684028" y="1413236"/>
              <a:ext cx="1790730" cy="8055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16644" y="2029550"/>
            <a:ext cx="9160644" cy="482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Группа 12"/>
          <p:cNvGrpSpPr/>
          <p:nvPr/>
        </p:nvGrpSpPr>
        <p:grpSpPr>
          <a:xfrm>
            <a:off x="0" y="5072074"/>
            <a:ext cx="3923928" cy="1200329"/>
            <a:chOff x="0" y="5072074"/>
            <a:chExt cx="3923928" cy="1200329"/>
          </a:xfrm>
        </p:grpSpPr>
        <p:cxnSp>
          <p:nvCxnSpPr>
            <p:cNvPr id="9" name="Прямая со стрелкой 8"/>
            <p:cNvCxnSpPr/>
            <p:nvPr/>
          </p:nvCxnSpPr>
          <p:spPr>
            <a:xfrm flipV="1">
              <a:off x="2915816" y="5445224"/>
              <a:ext cx="1008112" cy="36004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0" y="5072074"/>
              <a:ext cx="316835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Если ваш музей занимает большое пространство, можно использовать круговую панораму</a:t>
              </a:r>
              <a:endParaRPr lang="ru-RU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16644" y="1962487"/>
            <a:ext cx="9160644" cy="48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251520" y="4000504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 панораме можно отметить ваш экспонат;</a:t>
            </a:r>
          </a:p>
          <a:p>
            <a:pPr algn="ctr"/>
            <a:endParaRPr lang="ru-RU" dirty="0" smtClean="0"/>
          </a:p>
        </p:txBody>
      </p:sp>
      <p:cxnSp>
        <p:nvCxnSpPr>
          <p:cNvPr id="17" name="Прямая со стрелкой 16"/>
          <p:cNvCxnSpPr/>
          <p:nvPr/>
        </p:nvCxnSpPr>
        <p:spPr>
          <a:xfrm flipH="1" flipV="1">
            <a:off x="928662" y="3429000"/>
            <a:ext cx="288032" cy="57606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7748" y="5143512"/>
            <a:ext cx="2843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Для этого достаточно просто выбрать ваш предмет в списке…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1962487"/>
            <a:ext cx="9160644" cy="48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928662" y="4286256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После кликнуть на  метку… </a:t>
            </a:r>
            <a:endParaRPr lang="ru-RU" dirty="0"/>
          </a:p>
        </p:txBody>
      </p:sp>
      <p:cxnSp>
        <p:nvCxnSpPr>
          <p:cNvPr id="21" name="Прямая со стрелкой 20"/>
          <p:cNvCxnSpPr/>
          <p:nvPr/>
        </p:nvCxnSpPr>
        <p:spPr>
          <a:xfrm rot="5400000" flipH="1" flipV="1">
            <a:off x="2109954" y="3462154"/>
            <a:ext cx="857256" cy="79094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2002724"/>
            <a:ext cx="9160644" cy="485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14348" y="3714752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</a:t>
            </a:r>
          </a:p>
          <a:p>
            <a:pPr algn="ctr"/>
            <a:r>
              <a:rPr lang="ru-RU" dirty="0" smtClean="0"/>
              <a:t> перетащить на панораму.</a:t>
            </a:r>
            <a:endParaRPr lang="ru-RU" dirty="0"/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2071670" y="3929066"/>
            <a:ext cx="2928958" cy="2857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2029550"/>
            <a:ext cx="9144000" cy="482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071538" y="4714884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Самое главное – это сохранить экспозицию. Надо выбрать раздел «Файл»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rot="16200000" flipV="1">
            <a:off x="285720" y="2643182"/>
            <a:ext cx="2214578" cy="178595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16644" y="2002724"/>
            <a:ext cx="9160644" cy="485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 стрелкой 3"/>
          <p:cNvCxnSpPr/>
          <p:nvPr/>
        </p:nvCxnSpPr>
        <p:spPr>
          <a:xfrm flipV="1">
            <a:off x="3000364" y="4857760"/>
            <a:ext cx="792088" cy="57606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2002724"/>
            <a:ext cx="9160644" cy="485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10"/>
          <p:cNvGrpSpPr/>
          <p:nvPr/>
        </p:nvGrpSpPr>
        <p:grpSpPr>
          <a:xfrm>
            <a:off x="857224" y="3357562"/>
            <a:ext cx="3282728" cy="369332"/>
            <a:chOff x="857224" y="1844824"/>
            <a:chExt cx="3282728" cy="369332"/>
          </a:xfrm>
        </p:grpSpPr>
        <p:cxnSp>
          <p:nvCxnSpPr>
            <p:cNvPr id="8" name="Прямая со стрелкой 7"/>
            <p:cNvCxnSpPr/>
            <p:nvPr/>
          </p:nvCxnSpPr>
          <p:spPr>
            <a:xfrm flipH="1">
              <a:off x="857224" y="2000240"/>
              <a:ext cx="1368152" cy="175374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2195736" y="1844824"/>
              <a:ext cx="1944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Сохранить как</a:t>
              </a:r>
              <a:endParaRPr lang="ru-RU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2002724"/>
            <a:ext cx="9160644" cy="485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Группа 15"/>
          <p:cNvGrpSpPr/>
          <p:nvPr/>
        </p:nvGrpSpPr>
        <p:grpSpPr>
          <a:xfrm>
            <a:off x="2428860" y="3000372"/>
            <a:ext cx="3161512" cy="1357322"/>
            <a:chOff x="2339752" y="1743358"/>
            <a:chExt cx="3161512" cy="2088232"/>
          </a:xfrm>
        </p:grpSpPr>
        <p:sp>
          <p:nvSpPr>
            <p:cNvPr id="14" name="Правая фигурная скобка 13"/>
            <p:cNvSpPr/>
            <p:nvPr/>
          </p:nvSpPr>
          <p:spPr>
            <a:xfrm>
              <a:off x="2339752" y="1743358"/>
              <a:ext cx="720080" cy="2088232"/>
            </a:xfrm>
            <a:prstGeom prst="rightBrace">
              <a:avLst>
                <a:gd name="adj1" fmla="val 8333"/>
                <a:gd name="adj2" fmla="val 50695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197008" y="2502715"/>
              <a:ext cx="2304256" cy="490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Выбрать формат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2002724"/>
            <a:ext cx="9143999" cy="485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Прямая со стрелкой 19"/>
          <p:cNvCxnSpPr/>
          <p:nvPr/>
        </p:nvCxnSpPr>
        <p:spPr>
          <a:xfrm>
            <a:off x="5143504" y="5000636"/>
            <a:ext cx="288032" cy="57606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214810" y="364331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Выбрать место для хранения 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flipH="1" flipV="1">
            <a:off x="4214810" y="3000372"/>
            <a:ext cx="402654" cy="54125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2029550"/>
            <a:ext cx="9144000" cy="482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000364" y="3929066"/>
            <a:ext cx="2944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Ваша Хронолиния готова!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2002724"/>
            <a:ext cx="9144000" cy="485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Прямая со стрелкой 2"/>
          <p:cNvCxnSpPr/>
          <p:nvPr/>
        </p:nvCxnSpPr>
        <p:spPr>
          <a:xfrm flipH="1" flipV="1">
            <a:off x="4143372" y="4071942"/>
            <a:ext cx="576064" cy="54006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 rot="10800000" flipV="1">
            <a:off x="3995936" y="4539324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Вводим название своей Хронолинии</a:t>
            </a: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H="1" flipV="1">
            <a:off x="5786446" y="5572140"/>
            <a:ext cx="576064" cy="54006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1989312"/>
            <a:ext cx="9160644" cy="486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Прямая со стрелкой 2"/>
          <p:cNvCxnSpPr/>
          <p:nvPr/>
        </p:nvCxnSpPr>
        <p:spPr>
          <a:xfrm flipH="1" flipV="1">
            <a:off x="5857884" y="5500702"/>
            <a:ext cx="576064" cy="54006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2130142"/>
            <a:ext cx="9144000" cy="472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Прямая со стрелкой 2"/>
          <p:cNvCxnSpPr/>
          <p:nvPr/>
        </p:nvCxnSpPr>
        <p:spPr>
          <a:xfrm flipV="1">
            <a:off x="6215074" y="4000504"/>
            <a:ext cx="576064" cy="67385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237254" y="471488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Выбираем календарь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2029550"/>
            <a:ext cx="9160644" cy="482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12"/>
          <p:cNvGrpSpPr/>
          <p:nvPr/>
        </p:nvGrpSpPr>
        <p:grpSpPr>
          <a:xfrm>
            <a:off x="4857752" y="3500438"/>
            <a:ext cx="3293412" cy="923330"/>
            <a:chOff x="4427984" y="2064213"/>
            <a:chExt cx="3293412" cy="923330"/>
          </a:xfrm>
        </p:grpSpPr>
        <p:cxnSp>
          <p:nvCxnSpPr>
            <p:cNvPr id="11" name="Прямая со стрелкой 10"/>
            <p:cNvCxnSpPr/>
            <p:nvPr/>
          </p:nvCxnSpPr>
          <p:spPr>
            <a:xfrm flipH="1">
              <a:off x="4427984" y="2492896"/>
              <a:ext cx="432048" cy="28803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4625052" y="2064213"/>
              <a:ext cx="309634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Для переключения времени необходимо нажимать на  месяц…</a:t>
              </a:r>
              <a:endParaRPr lang="ru-RU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2002724"/>
            <a:ext cx="9144000" cy="485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Группа 5"/>
          <p:cNvGrpSpPr/>
          <p:nvPr/>
        </p:nvGrpSpPr>
        <p:grpSpPr>
          <a:xfrm>
            <a:off x="4500562" y="3857628"/>
            <a:ext cx="3141701" cy="646331"/>
            <a:chOff x="4499992" y="2852936"/>
            <a:chExt cx="3141701" cy="646331"/>
          </a:xfrm>
        </p:grpSpPr>
        <p:sp>
          <p:nvSpPr>
            <p:cNvPr id="3" name="TextBox 2"/>
            <p:cNvSpPr txBox="1"/>
            <p:nvPr/>
          </p:nvSpPr>
          <p:spPr>
            <a:xfrm>
              <a:off x="5004048" y="2852936"/>
              <a:ext cx="2637645" cy="646331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ru-RU" dirty="0" smtClean="0"/>
                <a:t>…</a:t>
              </a:r>
              <a:r>
                <a:rPr lang="ru-RU" dirty="0"/>
                <a:t>год, </a:t>
              </a:r>
              <a:r>
                <a:rPr lang="ru-RU" dirty="0" smtClean="0"/>
                <a:t>десятилетие, век,</a:t>
              </a:r>
            </a:p>
            <a:p>
              <a:pPr algn="ctr"/>
              <a:r>
                <a:rPr lang="ru-RU" dirty="0"/>
                <a:t>т</a:t>
              </a:r>
              <a:r>
                <a:rPr lang="ru-RU" dirty="0" smtClean="0"/>
                <a:t>ысячелетие…</a:t>
              </a:r>
              <a:endParaRPr lang="ru-RU" dirty="0"/>
            </a:p>
          </p:txBody>
        </p:sp>
        <p:cxnSp>
          <p:nvCxnSpPr>
            <p:cNvPr id="5" name="Прямая со стрелкой 4"/>
            <p:cNvCxnSpPr>
              <a:stCxn id="3" idx="1"/>
            </p:cNvCxnSpPr>
            <p:nvPr/>
          </p:nvCxnSpPr>
          <p:spPr>
            <a:xfrm flipH="1">
              <a:off x="4499992" y="3176102"/>
              <a:ext cx="504056" cy="10888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8" name="Picture 1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16644" y="2002724"/>
            <a:ext cx="9160644" cy="485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 стрелкой 3"/>
          <p:cNvCxnSpPr/>
          <p:nvPr/>
        </p:nvCxnSpPr>
        <p:spPr>
          <a:xfrm flipH="1" flipV="1">
            <a:off x="5929322" y="5500702"/>
            <a:ext cx="936104" cy="39517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303</TotalTime>
  <Words>205</Words>
  <Application>Microsoft Office PowerPoint</Application>
  <PresentationFormat>Экран (4:3)</PresentationFormat>
  <Paragraphs>42</Paragraphs>
  <Slides>33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Поток</vt:lpstr>
      <vt:lpstr>Инструкция по работе с программой «OC3 Хронолайнер»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Ксения Бычкова</cp:lastModifiedBy>
  <cp:revision>104</cp:revision>
  <dcterms:created xsi:type="dcterms:W3CDTF">2015-04-11T06:37:43Z</dcterms:created>
  <dcterms:modified xsi:type="dcterms:W3CDTF">2015-05-19T12:42:55Z</dcterms:modified>
</cp:coreProperties>
</file>